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2d90b22e6a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f7b15ea8944a11"/>
  </p:sldMasterIdLst>
  <p:sldIdLst>
    <p:sldId xmlns:r="http://schemas.openxmlformats.org/officeDocument/2006/relationships" id="256" r:id="R77c57c4073494ba3"/>
    <p:sldId xmlns:r="http://schemas.openxmlformats.org/officeDocument/2006/relationships" id="257" r:id="R333b81c1d06443e8"/>
    <p:sldId xmlns:r="http://schemas.openxmlformats.org/officeDocument/2006/relationships" id="258" r:id="R95cdc12c8a2e4da4"/>
    <p:sldId xmlns:r="http://schemas.openxmlformats.org/officeDocument/2006/relationships" id="259" r:id="R50614c0981fd4e98"/>
    <p:sldId xmlns:r="http://schemas.openxmlformats.org/officeDocument/2006/relationships" id="260" r:id="R9b004dfe660747c8"/>
    <p:sldId xmlns:r="http://schemas.openxmlformats.org/officeDocument/2006/relationships" id="261" r:id="Rd8a08984859c49eb"/>
    <p:sldId xmlns:r="http://schemas.openxmlformats.org/officeDocument/2006/relationships" id="262" r:id="R1ac9b521f1b648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f7b15ea8944a11" /><Relationship Type="http://schemas.openxmlformats.org/officeDocument/2006/relationships/slide" Target="/ppt/slides/slide1.xml" Id="R77c57c4073494ba3" /><Relationship Type="http://schemas.openxmlformats.org/officeDocument/2006/relationships/slide" Target="/ppt/slides/slide2.xml" Id="R333b81c1d06443e8" /><Relationship Type="http://schemas.openxmlformats.org/officeDocument/2006/relationships/slide" Target="/ppt/slides/slide3.xml" Id="R95cdc12c8a2e4da4" /><Relationship Type="http://schemas.openxmlformats.org/officeDocument/2006/relationships/slide" Target="/ppt/slides/slide4.xml" Id="R50614c0981fd4e98" /><Relationship Type="http://schemas.openxmlformats.org/officeDocument/2006/relationships/slide" Target="/ppt/slides/slide5.xml" Id="R9b004dfe660747c8" /><Relationship Type="http://schemas.openxmlformats.org/officeDocument/2006/relationships/slide" Target="/ppt/slides/slide6.xml" Id="Rd8a08984859c49eb" /><Relationship Type="http://schemas.openxmlformats.org/officeDocument/2006/relationships/slide" Target="/ppt/slides/slide7.xml" Id="R1ac9b521f1b648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94cb3e75384c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119709e0304c95" /><Relationship Type="http://schemas.openxmlformats.org/officeDocument/2006/relationships/theme" Target="/ppt/slideMasters/theme/theme1.xml" Id="R376728b7641244a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119709e0304c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95758364f43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a8e33484344b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3675368e649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01cb1e2ed94d0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e557f332746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71ade225b46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195851f9e4b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NUMERA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NUMERA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5 713 472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88 648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409 869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1 426 206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GREVE KAPITAL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KLEPPAN &amp; WESSEL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Klingenberggata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929 120 108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NUMERA AS</a:t>
            </a:r>
          </a:p>
        </p:txBody>
      </p:sp>
    </p:spTree>
  </p:cSld>
  <p:clrMapOvr>
    <a:masterClrMapping xmlns:a="http://schemas.openxmlformats.org/drawingml/2006/main"/>
  </p:clrMapOvr>
</p:sld>
</file>