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2647287ef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aa51c505c4b1f"/>
  </p:sldMasterIdLst>
  <p:sldIdLst>
    <p:sldId xmlns:r="http://schemas.openxmlformats.org/officeDocument/2006/relationships" id="256" r:id="R80663843ead64d12"/>
    <p:sldId xmlns:r="http://schemas.openxmlformats.org/officeDocument/2006/relationships" id="257" r:id="Rc7651254cf6d4d77"/>
    <p:sldId xmlns:r="http://schemas.openxmlformats.org/officeDocument/2006/relationships" id="258" r:id="R93e0a6f351974d3b"/>
    <p:sldId xmlns:r="http://schemas.openxmlformats.org/officeDocument/2006/relationships" id="259" r:id="Rd95d3dbcdd034600"/>
    <p:sldId xmlns:r="http://schemas.openxmlformats.org/officeDocument/2006/relationships" id="260" r:id="R73fc992560d34f24"/>
    <p:sldId xmlns:r="http://schemas.openxmlformats.org/officeDocument/2006/relationships" id="261" r:id="Rce9cffdf9c614518"/>
    <p:sldId xmlns:r="http://schemas.openxmlformats.org/officeDocument/2006/relationships" id="262" r:id="R637f11ad5e2f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aa51c505c4b1f" /><Relationship Type="http://schemas.openxmlformats.org/officeDocument/2006/relationships/slide" Target="/ppt/slides/slide1.xml" Id="R80663843ead64d12" /><Relationship Type="http://schemas.openxmlformats.org/officeDocument/2006/relationships/slide" Target="/ppt/slides/slide2.xml" Id="Rc7651254cf6d4d77" /><Relationship Type="http://schemas.openxmlformats.org/officeDocument/2006/relationships/slide" Target="/ppt/slides/slide3.xml" Id="R93e0a6f351974d3b" /><Relationship Type="http://schemas.openxmlformats.org/officeDocument/2006/relationships/slide" Target="/ppt/slides/slide4.xml" Id="Rd95d3dbcdd034600" /><Relationship Type="http://schemas.openxmlformats.org/officeDocument/2006/relationships/slide" Target="/ppt/slides/slide5.xml" Id="R73fc992560d34f24" /><Relationship Type="http://schemas.openxmlformats.org/officeDocument/2006/relationships/slide" Target="/ppt/slides/slide6.xml" Id="Rce9cffdf9c614518" /><Relationship Type="http://schemas.openxmlformats.org/officeDocument/2006/relationships/slide" Target="/ppt/slides/slide7.xml" Id="R637f11ad5e2f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e5befebb2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93cf243574268" /><Relationship Type="http://schemas.openxmlformats.org/officeDocument/2006/relationships/theme" Target="/ppt/slideMasters/theme/theme1.xml" Id="Rfbc13b10e14c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93cf24357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3f8e48f19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f7ad98c2c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671efa50d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01f439522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f39b19253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693aeb84a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eed3fb5d0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