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86b0f4f8e542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198f7fcaa248fb"/>
  </p:sldMasterIdLst>
  <p:sldIdLst>
    <p:sldId xmlns:r="http://schemas.openxmlformats.org/officeDocument/2006/relationships" id="256" r:id="Rbc806fd71fd94f7d"/>
    <p:sldId xmlns:r="http://schemas.openxmlformats.org/officeDocument/2006/relationships" id="257" r:id="Ra49a8d2a251043a5"/>
    <p:sldId xmlns:r="http://schemas.openxmlformats.org/officeDocument/2006/relationships" id="258" r:id="R5e5d18f6aaaa438e"/>
    <p:sldId xmlns:r="http://schemas.openxmlformats.org/officeDocument/2006/relationships" id="259" r:id="R53bca35e0d7c43bb"/>
    <p:sldId xmlns:r="http://schemas.openxmlformats.org/officeDocument/2006/relationships" id="260" r:id="R3bdbea5a8fcc4fda"/>
    <p:sldId xmlns:r="http://schemas.openxmlformats.org/officeDocument/2006/relationships" id="261" r:id="R16203fe9b2ca48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98f7fcaa248fb" /><Relationship Type="http://schemas.openxmlformats.org/officeDocument/2006/relationships/slide" Target="/ppt/slides/slide1.xml" Id="Rbc806fd71fd94f7d" /><Relationship Type="http://schemas.openxmlformats.org/officeDocument/2006/relationships/slide" Target="/ppt/slides/slide2.xml" Id="Ra49a8d2a251043a5" /><Relationship Type="http://schemas.openxmlformats.org/officeDocument/2006/relationships/slide" Target="/ppt/slides/slide3.xml" Id="R5e5d18f6aaaa438e" /><Relationship Type="http://schemas.openxmlformats.org/officeDocument/2006/relationships/slide" Target="/ppt/slides/slide4.xml" Id="R53bca35e0d7c43bb" /><Relationship Type="http://schemas.openxmlformats.org/officeDocument/2006/relationships/slide" Target="/ppt/slides/slide5.xml" Id="R3bdbea5a8fcc4fda" /><Relationship Type="http://schemas.openxmlformats.org/officeDocument/2006/relationships/slide" Target="/ppt/slides/slide6.xml" Id="R16203fe9b2ca48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893277417e45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fbc77ca714304" /><Relationship Type="http://schemas.openxmlformats.org/officeDocument/2006/relationships/theme" Target="/ppt/slideMasters/theme/theme1.xml" Id="Rc22119fb9a6840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8fbc77ca7143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60d34af4743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9a03a436648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72083c25a40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650d54ea940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fd08d613a45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4d085adf847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NRP BUSINESS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929 030 273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BUSINESS MANAGEMENT AS</a:t>
            </a:r>
          </a:p>
        </p:txBody>
      </p:sp>
    </p:spTree>
  </p:cSld>
  <p:clrMapOvr>
    <a:masterClrMapping xmlns:a="http://schemas.openxmlformats.org/drawingml/2006/main"/>
  </p:clrMapOvr>
</p:sld>
</file>