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e0946b9e2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067986a88496c"/>
  </p:sldMasterIdLst>
  <p:sldIdLst>
    <p:sldId xmlns:r="http://schemas.openxmlformats.org/officeDocument/2006/relationships" id="256" r:id="Rba2ee9bb5fcc4b5b"/>
    <p:sldId xmlns:r="http://schemas.openxmlformats.org/officeDocument/2006/relationships" id="257" r:id="R24908c71bf084735"/>
    <p:sldId xmlns:r="http://schemas.openxmlformats.org/officeDocument/2006/relationships" id="258" r:id="Ra69fefb78b9a4001"/>
    <p:sldId xmlns:r="http://schemas.openxmlformats.org/officeDocument/2006/relationships" id="259" r:id="Re75b7eaf335b4d08"/>
    <p:sldId xmlns:r="http://schemas.openxmlformats.org/officeDocument/2006/relationships" id="260" r:id="R8db600e5f145452d"/>
    <p:sldId xmlns:r="http://schemas.openxmlformats.org/officeDocument/2006/relationships" id="261" r:id="R9cbc179e1bda40e5"/>
    <p:sldId xmlns:r="http://schemas.openxmlformats.org/officeDocument/2006/relationships" id="262" r:id="Rd1b405e294ea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067986a88496c" /><Relationship Type="http://schemas.openxmlformats.org/officeDocument/2006/relationships/slide" Target="/ppt/slides/slide1.xml" Id="Rba2ee9bb5fcc4b5b" /><Relationship Type="http://schemas.openxmlformats.org/officeDocument/2006/relationships/slide" Target="/ppt/slides/slide2.xml" Id="R24908c71bf084735" /><Relationship Type="http://schemas.openxmlformats.org/officeDocument/2006/relationships/slide" Target="/ppt/slides/slide3.xml" Id="Ra69fefb78b9a4001" /><Relationship Type="http://schemas.openxmlformats.org/officeDocument/2006/relationships/slide" Target="/ppt/slides/slide4.xml" Id="Re75b7eaf335b4d08" /><Relationship Type="http://schemas.openxmlformats.org/officeDocument/2006/relationships/slide" Target="/ppt/slides/slide5.xml" Id="R8db600e5f145452d" /><Relationship Type="http://schemas.openxmlformats.org/officeDocument/2006/relationships/slide" Target="/ppt/slides/slide6.xml" Id="R9cbc179e1bda40e5" /><Relationship Type="http://schemas.openxmlformats.org/officeDocument/2006/relationships/slide" Target="/ppt/slides/slide7.xml" Id="Rd1b405e294ea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3ab0fc8d5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f4b0c34e4e8f" /><Relationship Type="http://schemas.openxmlformats.org/officeDocument/2006/relationships/theme" Target="/ppt/slideMasters/theme/theme1.xml" Id="R76799db69985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4f4b0c34e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91ff6f0d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ea5ae482f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6d5b6e55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bc2a9071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b57d87b5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4366a066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22913992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