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0eb35922b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aa5af8f5e4f8b"/>
  </p:sldMasterIdLst>
  <p:sldIdLst>
    <p:sldId xmlns:r="http://schemas.openxmlformats.org/officeDocument/2006/relationships" id="256" r:id="R9c98339e6bcd4b33"/>
    <p:sldId xmlns:r="http://schemas.openxmlformats.org/officeDocument/2006/relationships" id="257" r:id="R414173cfe1ac4e8c"/>
    <p:sldId xmlns:r="http://schemas.openxmlformats.org/officeDocument/2006/relationships" id="258" r:id="Rcaa5976844994114"/>
    <p:sldId xmlns:r="http://schemas.openxmlformats.org/officeDocument/2006/relationships" id="259" r:id="R326bfd15dade41d6"/>
    <p:sldId xmlns:r="http://schemas.openxmlformats.org/officeDocument/2006/relationships" id="260" r:id="R4ff548a3b8e742fd"/>
    <p:sldId xmlns:r="http://schemas.openxmlformats.org/officeDocument/2006/relationships" id="261" r:id="R47c64b7f19a8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aa5af8f5e4f8b" /><Relationship Type="http://schemas.openxmlformats.org/officeDocument/2006/relationships/slide" Target="/ppt/slides/slide1.xml" Id="R9c98339e6bcd4b33" /><Relationship Type="http://schemas.openxmlformats.org/officeDocument/2006/relationships/slide" Target="/ppt/slides/slide2.xml" Id="R414173cfe1ac4e8c" /><Relationship Type="http://schemas.openxmlformats.org/officeDocument/2006/relationships/slide" Target="/ppt/slides/slide3.xml" Id="Rcaa5976844994114" /><Relationship Type="http://schemas.openxmlformats.org/officeDocument/2006/relationships/slide" Target="/ppt/slides/slide4.xml" Id="R326bfd15dade41d6" /><Relationship Type="http://schemas.openxmlformats.org/officeDocument/2006/relationships/slide" Target="/ppt/slides/slide5.xml" Id="R4ff548a3b8e742fd" /><Relationship Type="http://schemas.openxmlformats.org/officeDocument/2006/relationships/slide" Target="/ppt/slides/slide6.xml" Id="R47c64b7f19a8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a91f9ac8b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b543ca4f4ac6" /><Relationship Type="http://schemas.openxmlformats.org/officeDocument/2006/relationships/theme" Target="/ppt/slideMasters/theme/theme1.xml" Id="R9bb06bee29a7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5b543ca4f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5c7e7501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3b23c822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93be39f07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f62598627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0fbf09093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d702cca0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