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47cd45218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71d1c71424066"/>
  </p:sldMasterIdLst>
  <p:sldIdLst>
    <p:sldId xmlns:r="http://schemas.openxmlformats.org/officeDocument/2006/relationships" id="256" r:id="Rd44d605beeaa49e2"/>
    <p:sldId xmlns:r="http://schemas.openxmlformats.org/officeDocument/2006/relationships" id="257" r:id="R9fa06ef865894109"/>
    <p:sldId xmlns:r="http://schemas.openxmlformats.org/officeDocument/2006/relationships" id="258" r:id="R6cca297595ef49d8"/>
    <p:sldId xmlns:r="http://schemas.openxmlformats.org/officeDocument/2006/relationships" id="259" r:id="R9056b36df0a74cb7"/>
    <p:sldId xmlns:r="http://schemas.openxmlformats.org/officeDocument/2006/relationships" id="260" r:id="Ra02f1ec3c86046a6"/>
    <p:sldId xmlns:r="http://schemas.openxmlformats.org/officeDocument/2006/relationships" id="261" r:id="R57f1d544386448c9"/>
    <p:sldId xmlns:r="http://schemas.openxmlformats.org/officeDocument/2006/relationships" id="262" r:id="Rc4b327f3cb60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71d1c71424066" /><Relationship Type="http://schemas.openxmlformats.org/officeDocument/2006/relationships/slide" Target="/ppt/slides/slide1.xml" Id="Rd44d605beeaa49e2" /><Relationship Type="http://schemas.openxmlformats.org/officeDocument/2006/relationships/slide" Target="/ppt/slides/slide2.xml" Id="R9fa06ef865894109" /><Relationship Type="http://schemas.openxmlformats.org/officeDocument/2006/relationships/slide" Target="/ppt/slides/slide3.xml" Id="R6cca297595ef49d8" /><Relationship Type="http://schemas.openxmlformats.org/officeDocument/2006/relationships/slide" Target="/ppt/slides/slide4.xml" Id="R9056b36df0a74cb7" /><Relationship Type="http://schemas.openxmlformats.org/officeDocument/2006/relationships/slide" Target="/ppt/slides/slide5.xml" Id="Ra02f1ec3c86046a6" /><Relationship Type="http://schemas.openxmlformats.org/officeDocument/2006/relationships/slide" Target="/ppt/slides/slide6.xml" Id="R57f1d544386448c9" /><Relationship Type="http://schemas.openxmlformats.org/officeDocument/2006/relationships/slide" Target="/ppt/slides/slide7.xml" Id="Rc4b327f3cb60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791d633d5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b5a1144349da" /><Relationship Type="http://schemas.openxmlformats.org/officeDocument/2006/relationships/theme" Target="/ppt/slideMasters/theme/theme1.xml" Id="R709c824fec2e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6b5a11443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b445da37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282893237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c5107a0a5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e08dc8a58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231c1df4e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49cd95dc4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21884d796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