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6da3bdea8864cf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1f404a53914470e"/>
  </p:sldMasterIdLst>
  <p:sldIdLst>
    <p:sldId xmlns:r="http://schemas.openxmlformats.org/officeDocument/2006/relationships" id="256" r:id="R2d6784bf08c945e4"/>
    <p:sldId xmlns:r="http://schemas.openxmlformats.org/officeDocument/2006/relationships" id="257" r:id="R38ad5810eb8b4239"/>
    <p:sldId xmlns:r="http://schemas.openxmlformats.org/officeDocument/2006/relationships" id="258" r:id="R10109b10b59f4c73"/>
    <p:sldId xmlns:r="http://schemas.openxmlformats.org/officeDocument/2006/relationships" id="259" r:id="R330e3e4fb8d74e6f"/>
    <p:sldId xmlns:r="http://schemas.openxmlformats.org/officeDocument/2006/relationships" id="260" r:id="Rf75d8eed3dca4c48"/>
    <p:sldId xmlns:r="http://schemas.openxmlformats.org/officeDocument/2006/relationships" id="261" r:id="R5219f06918ac460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1f404a53914470e" /><Relationship Type="http://schemas.openxmlformats.org/officeDocument/2006/relationships/slide" Target="/ppt/slides/slide1.xml" Id="R2d6784bf08c945e4" /><Relationship Type="http://schemas.openxmlformats.org/officeDocument/2006/relationships/slide" Target="/ppt/slides/slide2.xml" Id="R38ad5810eb8b4239" /><Relationship Type="http://schemas.openxmlformats.org/officeDocument/2006/relationships/slide" Target="/ppt/slides/slide3.xml" Id="R10109b10b59f4c73" /><Relationship Type="http://schemas.openxmlformats.org/officeDocument/2006/relationships/slide" Target="/ppt/slides/slide4.xml" Id="R330e3e4fb8d74e6f" /><Relationship Type="http://schemas.openxmlformats.org/officeDocument/2006/relationships/slide" Target="/ppt/slides/slide5.xml" Id="Rf75d8eed3dca4c48" /><Relationship Type="http://schemas.openxmlformats.org/officeDocument/2006/relationships/slide" Target="/ppt/slides/slide6.xml" Id="R5219f06918ac460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77f3c8eb9843c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93d6525f6445cc" /><Relationship Type="http://schemas.openxmlformats.org/officeDocument/2006/relationships/theme" Target="/ppt/slideMasters/theme/theme1.xml" Id="R2e206bacdcad47a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f93d6525f6445c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c3fcf548e9498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fc8a65872243c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dcd99dff1e456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6e0998189240f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5e06a68b0e436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602c610a894fb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BRUNLA HERREGAARD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BRUNLA HERREGAARD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BRUNLA HERREGAARD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BRUNLA HERREGAARD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BRUNLA HERREGAARD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BRUNLA HERREGAARD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Tanumveien 444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3294 Stavern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928 932 745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BRUNLA HERREGAARD AS</a:t>
            </a:r>
          </a:p>
        </p:txBody>
      </p:sp>
    </p:spTree>
  </p:cSld>
  <p:clrMapOvr>
    <a:masterClrMapping xmlns:a="http://schemas.openxmlformats.org/drawingml/2006/main"/>
  </p:clrMapOvr>
</p:sld>
</file>