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54d3605f1b43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40c844dd9f483f"/>
  </p:sldMasterIdLst>
  <p:sldIdLst>
    <p:sldId xmlns:r="http://schemas.openxmlformats.org/officeDocument/2006/relationships" id="256" r:id="R88a045c849f54e4c"/>
    <p:sldId xmlns:r="http://schemas.openxmlformats.org/officeDocument/2006/relationships" id="257" r:id="R855d6df4de744d30"/>
    <p:sldId xmlns:r="http://schemas.openxmlformats.org/officeDocument/2006/relationships" id="258" r:id="Rc338ac4d16384248"/>
    <p:sldId xmlns:r="http://schemas.openxmlformats.org/officeDocument/2006/relationships" id="259" r:id="R15c36ac498714eb8"/>
    <p:sldId xmlns:r="http://schemas.openxmlformats.org/officeDocument/2006/relationships" id="260" r:id="R7aef2d1ac17d4373"/>
    <p:sldId xmlns:r="http://schemas.openxmlformats.org/officeDocument/2006/relationships" id="261" r:id="R4c3d05093295429c"/>
    <p:sldId xmlns:r="http://schemas.openxmlformats.org/officeDocument/2006/relationships" id="262" r:id="Red484af5a5cd47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40c844dd9f483f" /><Relationship Type="http://schemas.openxmlformats.org/officeDocument/2006/relationships/slide" Target="/ppt/slides/slide1.xml" Id="R88a045c849f54e4c" /><Relationship Type="http://schemas.openxmlformats.org/officeDocument/2006/relationships/slide" Target="/ppt/slides/slide2.xml" Id="R855d6df4de744d30" /><Relationship Type="http://schemas.openxmlformats.org/officeDocument/2006/relationships/slide" Target="/ppt/slides/slide3.xml" Id="Rc338ac4d16384248" /><Relationship Type="http://schemas.openxmlformats.org/officeDocument/2006/relationships/slide" Target="/ppt/slides/slide4.xml" Id="R15c36ac498714eb8" /><Relationship Type="http://schemas.openxmlformats.org/officeDocument/2006/relationships/slide" Target="/ppt/slides/slide5.xml" Id="R7aef2d1ac17d4373" /><Relationship Type="http://schemas.openxmlformats.org/officeDocument/2006/relationships/slide" Target="/ppt/slides/slide6.xml" Id="R4c3d05093295429c" /><Relationship Type="http://schemas.openxmlformats.org/officeDocument/2006/relationships/slide" Target="/ppt/slides/slide7.xml" Id="Red484af5a5cd47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43edf367104a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42866f7c614fd8" /><Relationship Type="http://schemas.openxmlformats.org/officeDocument/2006/relationships/theme" Target="/ppt/slideMasters/theme/theme1.xml" Id="R3aa90a73196348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42866f7c614f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7aaf5609db40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9baac48e2141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e280b6b6047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1c532909014c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a71cc2404f47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6be2deff214c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a33e53d5dc44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SKEIDE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SKEIDE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3 652 400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2 646 264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2 622 341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2 693 665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4 353 785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SKEIDE ROALD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Eikervei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3048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928 793 079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SKEIDE AS</a:t>
            </a:r>
          </a:p>
        </p:txBody>
      </p:sp>
    </p:spTree>
  </p:cSld>
  <p:clrMapOvr>
    <a:masterClrMapping xmlns:a="http://schemas.openxmlformats.org/drawingml/2006/main"/>
  </p:clrMapOvr>
</p:sld>
</file>