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3b93e6b65a4b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cfbf9c2bd545b2"/>
  </p:sldMasterIdLst>
  <p:sldIdLst>
    <p:sldId xmlns:r="http://schemas.openxmlformats.org/officeDocument/2006/relationships" id="256" r:id="Rf341aee54876405d"/>
    <p:sldId xmlns:r="http://schemas.openxmlformats.org/officeDocument/2006/relationships" id="257" r:id="Rf436eeeb068348ad"/>
    <p:sldId xmlns:r="http://schemas.openxmlformats.org/officeDocument/2006/relationships" id="258" r:id="Rd6a69db8ffcf4da9"/>
    <p:sldId xmlns:r="http://schemas.openxmlformats.org/officeDocument/2006/relationships" id="259" r:id="R19b95dfaa1344961"/>
    <p:sldId xmlns:r="http://schemas.openxmlformats.org/officeDocument/2006/relationships" id="260" r:id="Rf9b6299c1d85495f"/>
    <p:sldId xmlns:r="http://schemas.openxmlformats.org/officeDocument/2006/relationships" id="261" r:id="R5a1b14d8a97b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fbf9c2bd545b2" /><Relationship Type="http://schemas.openxmlformats.org/officeDocument/2006/relationships/slide" Target="/ppt/slides/slide1.xml" Id="Rf341aee54876405d" /><Relationship Type="http://schemas.openxmlformats.org/officeDocument/2006/relationships/slide" Target="/ppt/slides/slide2.xml" Id="Rf436eeeb068348ad" /><Relationship Type="http://schemas.openxmlformats.org/officeDocument/2006/relationships/slide" Target="/ppt/slides/slide3.xml" Id="Rd6a69db8ffcf4da9" /><Relationship Type="http://schemas.openxmlformats.org/officeDocument/2006/relationships/slide" Target="/ppt/slides/slide4.xml" Id="R19b95dfaa1344961" /><Relationship Type="http://schemas.openxmlformats.org/officeDocument/2006/relationships/slide" Target="/ppt/slides/slide5.xml" Id="Rf9b6299c1d85495f" /><Relationship Type="http://schemas.openxmlformats.org/officeDocument/2006/relationships/slide" Target="/ppt/slides/slide6.xml" Id="R5a1b14d8a97b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4f32d030344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77f1fe6064425" /><Relationship Type="http://schemas.openxmlformats.org/officeDocument/2006/relationships/theme" Target="/ppt/slideMasters/theme/theme1.xml" Id="Rb06d717aa21144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377f1fe606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a37096f314d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0b3c67df54a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f42b1edfd44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0b4682d854f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49eba8be242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1edeb989840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928 793 079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