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8803696a5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a14186c014933"/>
  </p:sldMasterIdLst>
  <p:sldIdLst>
    <p:sldId xmlns:r="http://schemas.openxmlformats.org/officeDocument/2006/relationships" id="256" r:id="R52f67a2035a945e4"/>
    <p:sldId xmlns:r="http://schemas.openxmlformats.org/officeDocument/2006/relationships" id="257" r:id="R01799ab11f784be8"/>
    <p:sldId xmlns:r="http://schemas.openxmlformats.org/officeDocument/2006/relationships" id="258" r:id="R3d38604211d741a1"/>
    <p:sldId xmlns:r="http://schemas.openxmlformats.org/officeDocument/2006/relationships" id="259" r:id="R66238dbd01ec4cb6"/>
    <p:sldId xmlns:r="http://schemas.openxmlformats.org/officeDocument/2006/relationships" id="260" r:id="Re8f29ba44081486f"/>
    <p:sldId xmlns:r="http://schemas.openxmlformats.org/officeDocument/2006/relationships" id="261" r:id="R04936857ba344d12"/>
    <p:sldId xmlns:r="http://schemas.openxmlformats.org/officeDocument/2006/relationships" id="262" r:id="R0bd3528ec6b2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a14186c014933" /><Relationship Type="http://schemas.openxmlformats.org/officeDocument/2006/relationships/slide" Target="/ppt/slides/slide1.xml" Id="R52f67a2035a945e4" /><Relationship Type="http://schemas.openxmlformats.org/officeDocument/2006/relationships/slide" Target="/ppt/slides/slide2.xml" Id="R01799ab11f784be8" /><Relationship Type="http://schemas.openxmlformats.org/officeDocument/2006/relationships/slide" Target="/ppt/slides/slide3.xml" Id="R3d38604211d741a1" /><Relationship Type="http://schemas.openxmlformats.org/officeDocument/2006/relationships/slide" Target="/ppt/slides/slide4.xml" Id="R66238dbd01ec4cb6" /><Relationship Type="http://schemas.openxmlformats.org/officeDocument/2006/relationships/slide" Target="/ppt/slides/slide5.xml" Id="Re8f29ba44081486f" /><Relationship Type="http://schemas.openxmlformats.org/officeDocument/2006/relationships/slide" Target="/ppt/slides/slide6.xml" Id="R04936857ba344d12" /><Relationship Type="http://schemas.openxmlformats.org/officeDocument/2006/relationships/slide" Target="/ppt/slides/slide7.xml" Id="R0bd3528ec6b2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622670707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eaf8a2d54f99" /><Relationship Type="http://schemas.openxmlformats.org/officeDocument/2006/relationships/theme" Target="/ppt/slideMasters/theme/theme1.xml" Id="Rbdf5bb302d4f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3eaf8a2d5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32e4a4f8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e766b7982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769ece0ad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bf3d2f3f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6b2106cc04a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cbdfce6f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0790f3b00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NESODDTANGEN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NESODDTANGEN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EINDRIDE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BENTE SKRETTING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928 744 841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