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4f4a8116a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66e0752ec4317"/>
  </p:sldMasterIdLst>
  <p:sldIdLst>
    <p:sldId xmlns:r="http://schemas.openxmlformats.org/officeDocument/2006/relationships" id="256" r:id="R38ca42e2f89949aa"/>
    <p:sldId xmlns:r="http://schemas.openxmlformats.org/officeDocument/2006/relationships" id="257" r:id="R57b5dfc162d14af0"/>
    <p:sldId xmlns:r="http://schemas.openxmlformats.org/officeDocument/2006/relationships" id="258" r:id="R67871b7fcd964381"/>
    <p:sldId xmlns:r="http://schemas.openxmlformats.org/officeDocument/2006/relationships" id="259" r:id="R42ce17aae4a64a9c"/>
    <p:sldId xmlns:r="http://schemas.openxmlformats.org/officeDocument/2006/relationships" id="260" r:id="R4931f16a50ad4c61"/>
    <p:sldId xmlns:r="http://schemas.openxmlformats.org/officeDocument/2006/relationships" id="261" r:id="R007852d9afeb4aad"/>
    <p:sldId xmlns:r="http://schemas.openxmlformats.org/officeDocument/2006/relationships" id="262" r:id="R32b90b3013bc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66e0752ec4317" /><Relationship Type="http://schemas.openxmlformats.org/officeDocument/2006/relationships/slide" Target="/ppt/slides/slide1.xml" Id="R38ca42e2f89949aa" /><Relationship Type="http://schemas.openxmlformats.org/officeDocument/2006/relationships/slide" Target="/ppt/slides/slide2.xml" Id="R57b5dfc162d14af0" /><Relationship Type="http://schemas.openxmlformats.org/officeDocument/2006/relationships/slide" Target="/ppt/slides/slide3.xml" Id="R67871b7fcd964381" /><Relationship Type="http://schemas.openxmlformats.org/officeDocument/2006/relationships/slide" Target="/ppt/slides/slide4.xml" Id="R42ce17aae4a64a9c" /><Relationship Type="http://schemas.openxmlformats.org/officeDocument/2006/relationships/slide" Target="/ppt/slides/slide5.xml" Id="R4931f16a50ad4c61" /><Relationship Type="http://schemas.openxmlformats.org/officeDocument/2006/relationships/slide" Target="/ppt/slides/slide6.xml" Id="R007852d9afeb4aad" /><Relationship Type="http://schemas.openxmlformats.org/officeDocument/2006/relationships/slide" Target="/ppt/slides/slide7.xml" Id="R32b90b3013bc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005c1d676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79f4148c48cb" /><Relationship Type="http://schemas.openxmlformats.org/officeDocument/2006/relationships/theme" Target="/ppt/slideMasters/theme/theme1.xml" Id="R9296e88de898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779f4148c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f702027d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350df4a24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40aa47f69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812b3a8b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a8040dce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f7bcbb47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5dd7ce40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FLÆGSTAD KJERSTI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KLEFSTAD ODD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AS</a:t>
            </a:r>
          </a:p>
        </p:txBody>
      </p:sp>
    </p:spTree>
  </p:cSld>
  <p:clrMapOvr>
    <a:masterClrMapping xmlns:a="http://schemas.openxmlformats.org/drawingml/2006/main"/>
  </p:clrMapOvr>
</p:sld>
</file>