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d3b2f1556349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ad2307005b4bf7"/>
  </p:sldMasterIdLst>
  <p:sldIdLst>
    <p:sldId xmlns:r="http://schemas.openxmlformats.org/officeDocument/2006/relationships" id="256" r:id="R1f3bc4d5e9ec4529"/>
    <p:sldId xmlns:r="http://schemas.openxmlformats.org/officeDocument/2006/relationships" id="257" r:id="R394afae9326a4365"/>
    <p:sldId xmlns:r="http://schemas.openxmlformats.org/officeDocument/2006/relationships" id="258" r:id="R7b48ce7c156b4535"/>
    <p:sldId xmlns:r="http://schemas.openxmlformats.org/officeDocument/2006/relationships" id="259" r:id="R2008eb4011fa421c"/>
    <p:sldId xmlns:r="http://schemas.openxmlformats.org/officeDocument/2006/relationships" id="260" r:id="Redee85d747bc43b9"/>
    <p:sldId xmlns:r="http://schemas.openxmlformats.org/officeDocument/2006/relationships" id="261" r:id="Rf3af0be02ad34cfc"/>
    <p:sldId xmlns:r="http://schemas.openxmlformats.org/officeDocument/2006/relationships" id="262" r:id="R371e7ed530fe4f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d2307005b4bf7" /><Relationship Type="http://schemas.openxmlformats.org/officeDocument/2006/relationships/slide" Target="/ppt/slides/slide1.xml" Id="R1f3bc4d5e9ec4529" /><Relationship Type="http://schemas.openxmlformats.org/officeDocument/2006/relationships/slide" Target="/ppt/slides/slide2.xml" Id="R394afae9326a4365" /><Relationship Type="http://schemas.openxmlformats.org/officeDocument/2006/relationships/slide" Target="/ppt/slides/slide3.xml" Id="R7b48ce7c156b4535" /><Relationship Type="http://schemas.openxmlformats.org/officeDocument/2006/relationships/slide" Target="/ppt/slides/slide4.xml" Id="R2008eb4011fa421c" /><Relationship Type="http://schemas.openxmlformats.org/officeDocument/2006/relationships/slide" Target="/ppt/slides/slide5.xml" Id="Redee85d747bc43b9" /><Relationship Type="http://schemas.openxmlformats.org/officeDocument/2006/relationships/slide" Target="/ppt/slides/slide6.xml" Id="Rf3af0be02ad34cfc" /><Relationship Type="http://schemas.openxmlformats.org/officeDocument/2006/relationships/slide" Target="/ppt/slides/slide7.xml" Id="R371e7ed530fe4f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6190d991b4b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f569321d24826" /><Relationship Type="http://schemas.openxmlformats.org/officeDocument/2006/relationships/theme" Target="/ppt/slideMasters/theme/theme1.xml" Id="R502d8c02cc2746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f569321d248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7e95fab1642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58f385b0f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42d96722e43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dd6253be1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5d14c205f49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f8bcd4af44c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134fc223748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AEIDE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AEIDE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689 081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Hordvikneset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928 686 876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AEIDE INVEST AS</a:t>
            </a:r>
          </a:p>
        </p:txBody>
      </p:sp>
    </p:spTree>
  </p:cSld>
  <p:clrMapOvr>
    <a:masterClrMapping xmlns:a="http://schemas.openxmlformats.org/drawingml/2006/main"/>
  </p:clrMapOvr>
</p:sld>
</file>