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69c2363ba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0037e9c8846a8"/>
  </p:sldMasterIdLst>
  <p:sldIdLst>
    <p:sldId xmlns:r="http://schemas.openxmlformats.org/officeDocument/2006/relationships" id="256" r:id="R5d107d69b9a74fd1"/>
    <p:sldId xmlns:r="http://schemas.openxmlformats.org/officeDocument/2006/relationships" id="257" r:id="R33a008bbc4444054"/>
    <p:sldId xmlns:r="http://schemas.openxmlformats.org/officeDocument/2006/relationships" id="258" r:id="R90eba7a9d53640c4"/>
    <p:sldId xmlns:r="http://schemas.openxmlformats.org/officeDocument/2006/relationships" id="259" r:id="Rf18cb86e5946454e"/>
    <p:sldId xmlns:r="http://schemas.openxmlformats.org/officeDocument/2006/relationships" id="260" r:id="Rf524c2c6433444fd"/>
    <p:sldId xmlns:r="http://schemas.openxmlformats.org/officeDocument/2006/relationships" id="261" r:id="R5506f0a3266d4ae5"/>
    <p:sldId xmlns:r="http://schemas.openxmlformats.org/officeDocument/2006/relationships" id="262" r:id="R5cc868d87d55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0037e9c8846a8" /><Relationship Type="http://schemas.openxmlformats.org/officeDocument/2006/relationships/slide" Target="/ppt/slides/slide1.xml" Id="R5d107d69b9a74fd1" /><Relationship Type="http://schemas.openxmlformats.org/officeDocument/2006/relationships/slide" Target="/ppt/slides/slide2.xml" Id="R33a008bbc4444054" /><Relationship Type="http://schemas.openxmlformats.org/officeDocument/2006/relationships/slide" Target="/ppt/slides/slide3.xml" Id="R90eba7a9d53640c4" /><Relationship Type="http://schemas.openxmlformats.org/officeDocument/2006/relationships/slide" Target="/ppt/slides/slide4.xml" Id="Rf18cb86e5946454e" /><Relationship Type="http://schemas.openxmlformats.org/officeDocument/2006/relationships/slide" Target="/ppt/slides/slide5.xml" Id="Rf524c2c6433444fd" /><Relationship Type="http://schemas.openxmlformats.org/officeDocument/2006/relationships/slide" Target="/ppt/slides/slide6.xml" Id="R5506f0a3266d4ae5" /><Relationship Type="http://schemas.openxmlformats.org/officeDocument/2006/relationships/slide" Target="/ppt/slides/slide7.xml" Id="R5cc868d87d55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514a584e8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fba406cf46cb" /><Relationship Type="http://schemas.openxmlformats.org/officeDocument/2006/relationships/theme" Target="/ppt/slideMasters/theme/theme1.xml" Id="R3cf1393fcf5f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afba406cf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ebb77efa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56f46b879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05982233f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81ddd152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e099b92f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63b18f81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5b5d21b1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