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ee1104151fc49c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d49ae1574f04c50"/>
  </p:sldMasterIdLst>
  <p:sldIdLst>
    <p:sldId xmlns:r="http://schemas.openxmlformats.org/officeDocument/2006/relationships" id="256" r:id="R878f143462984673"/>
    <p:sldId xmlns:r="http://schemas.openxmlformats.org/officeDocument/2006/relationships" id="257" r:id="Re35ee4a15f4d48b1"/>
    <p:sldId xmlns:r="http://schemas.openxmlformats.org/officeDocument/2006/relationships" id="258" r:id="R2232475469eb40fa"/>
    <p:sldId xmlns:r="http://schemas.openxmlformats.org/officeDocument/2006/relationships" id="259" r:id="R33255754b92942c7"/>
    <p:sldId xmlns:r="http://schemas.openxmlformats.org/officeDocument/2006/relationships" id="260" r:id="R85bc8860b77e4775"/>
    <p:sldId xmlns:r="http://schemas.openxmlformats.org/officeDocument/2006/relationships" id="261" r:id="R007c2c2be0334b5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49ae1574f04c50" /><Relationship Type="http://schemas.openxmlformats.org/officeDocument/2006/relationships/slide" Target="/ppt/slides/slide1.xml" Id="R878f143462984673" /><Relationship Type="http://schemas.openxmlformats.org/officeDocument/2006/relationships/slide" Target="/ppt/slides/slide2.xml" Id="Re35ee4a15f4d48b1" /><Relationship Type="http://schemas.openxmlformats.org/officeDocument/2006/relationships/slide" Target="/ppt/slides/slide3.xml" Id="R2232475469eb40fa" /><Relationship Type="http://schemas.openxmlformats.org/officeDocument/2006/relationships/slide" Target="/ppt/slides/slide4.xml" Id="R33255754b92942c7" /><Relationship Type="http://schemas.openxmlformats.org/officeDocument/2006/relationships/slide" Target="/ppt/slides/slide5.xml" Id="R85bc8860b77e4775" /><Relationship Type="http://schemas.openxmlformats.org/officeDocument/2006/relationships/slide" Target="/ppt/slides/slide6.xml" Id="R007c2c2be0334b5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01ae6b7b26492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e6dc52d0fa4266" /><Relationship Type="http://schemas.openxmlformats.org/officeDocument/2006/relationships/theme" Target="/ppt/slideMasters/theme/theme1.xml" Id="R0e7b9e7523ae459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fe6dc52d0fa426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3c4b710452498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1689c535204bd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38a0d27060466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c124c7398d4f1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674ecf106844f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e8c38d154f406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ZIA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Kornmoenga 59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1413 Tårnåsen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928 632 776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ZIA AS</a:t>
            </a:r>
          </a:p>
        </p:txBody>
      </p:sp>
    </p:spTree>
  </p:cSld>
  <p:clrMapOvr>
    <a:masterClrMapping xmlns:a="http://schemas.openxmlformats.org/drawingml/2006/main"/>
  </p:clrMapOvr>
</p:sld>
</file>