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5f5b6cb2f46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b338e21064654"/>
  </p:sldMasterIdLst>
  <p:sldIdLst>
    <p:sldId xmlns:r="http://schemas.openxmlformats.org/officeDocument/2006/relationships" id="256" r:id="Rd7a1979c47874581"/>
    <p:sldId xmlns:r="http://schemas.openxmlformats.org/officeDocument/2006/relationships" id="257" r:id="R0dddd9f4d9d4403e"/>
    <p:sldId xmlns:r="http://schemas.openxmlformats.org/officeDocument/2006/relationships" id="258" r:id="Rc3cfd2d6dd974b5f"/>
    <p:sldId xmlns:r="http://schemas.openxmlformats.org/officeDocument/2006/relationships" id="259" r:id="R08636778c4c74e2f"/>
    <p:sldId xmlns:r="http://schemas.openxmlformats.org/officeDocument/2006/relationships" id="260" r:id="Rd69c58a17e054987"/>
    <p:sldId xmlns:r="http://schemas.openxmlformats.org/officeDocument/2006/relationships" id="261" r:id="R808cea03178e4ce3"/>
    <p:sldId xmlns:r="http://schemas.openxmlformats.org/officeDocument/2006/relationships" id="262" r:id="R7f069d1e98c6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b338e21064654" /><Relationship Type="http://schemas.openxmlformats.org/officeDocument/2006/relationships/slide" Target="/ppt/slides/slide1.xml" Id="Rd7a1979c47874581" /><Relationship Type="http://schemas.openxmlformats.org/officeDocument/2006/relationships/slide" Target="/ppt/slides/slide2.xml" Id="R0dddd9f4d9d4403e" /><Relationship Type="http://schemas.openxmlformats.org/officeDocument/2006/relationships/slide" Target="/ppt/slides/slide3.xml" Id="Rc3cfd2d6dd974b5f" /><Relationship Type="http://schemas.openxmlformats.org/officeDocument/2006/relationships/slide" Target="/ppt/slides/slide4.xml" Id="R08636778c4c74e2f" /><Relationship Type="http://schemas.openxmlformats.org/officeDocument/2006/relationships/slide" Target="/ppt/slides/slide5.xml" Id="Rd69c58a17e054987" /><Relationship Type="http://schemas.openxmlformats.org/officeDocument/2006/relationships/slide" Target="/ppt/slides/slide6.xml" Id="R808cea03178e4ce3" /><Relationship Type="http://schemas.openxmlformats.org/officeDocument/2006/relationships/slide" Target="/ppt/slides/slide7.xml" Id="R7f069d1e98c6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9e8e692b3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680f530de461d" /><Relationship Type="http://schemas.openxmlformats.org/officeDocument/2006/relationships/theme" Target="/ppt/slideMasters/theme/theme1.xml" Id="R5b0f63b5f215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4680f530de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c72d90613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c18a946f7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d96954b974d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20dcb4d86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373841574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abc6be77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646217df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