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92f000045341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1f9cf027594cac"/>
  </p:sldMasterIdLst>
  <p:sldIdLst>
    <p:sldId xmlns:r="http://schemas.openxmlformats.org/officeDocument/2006/relationships" id="256" r:id="Rc6a5878b14f34ab2"/>
    <p:sldId xmlns:r="http://schemas.openxmlformats.org/officeDocument/2006/relationships" id="257" r:id="R72193f88acc54fcc"/>
    <p:sldId xmlns:r="http://schemas.openxmlformats.org/officeDocument/2006/relationships" id="258" r:id="R92b4b9a8a50f4f53"/>
    <p:sldId xmlns:r="http://schemas.openxmlformats.org/officeDocument/2006/relationships" id="259" r:id="Rad58ec814e2a47f5"/>
    <p:sldId xmlns:r="http://schemas.openxmlformats.org/officeDocument/2006/relationships" id="260" r:id="Rb2ed9f7d09ec4dd2"/>
    <p:sldId xmlns:r="http://schemas.openxmlformats.org/officeDocument/2006/relationships" id="261" r:id="Red60660c157242ee"/>
    <p:sldId xmlns:r="http://schemas.openxmlformats.org/officeDocument/2006/relationships" id="262" r:id="R959cbe8e91a142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1f9cf027594cac" /><Relationship Type="http://schemas.openxmlformats.org/officeDocument/2006/relationships/slide" Target="/ppt/slides/slide1.xml" Id="Rc6a5878b14f34ab2" /><Relationship Type="http://schemas.openxmlformats.org/officeDocument/2006/relationships/slide" Target="/ppt/slides/slide2.xml" Id="R72193f88acc54fcc" /><Relationship Type="http://schemas.openxmlformats.org/officeDocument/2006/relationships/slide" Target="/ppt/slides/slide3.xml" Id="R92b4b9a8a50f4f53" /><Relationship Type="http://schemas.openxmlformats.org/officeDocument/2006/relationships/slide" Target="/ppt/slides/slide4.xml" Id="Rad58ec814e2a47f5" /><Relationship Type="http://schemas.openxmlformats.org/officeDocument/2006/relationships/slide" Target="/ppt/slides/slide5.xml" Id="Rb2ed9f7d09ec4dd2" /><Relationship Type="http://schemas.openxmlformats.org/officeDocument/2006/relationships/slide" Target="/ppt/slides/slide6.xml" Id="Red60660c157242ee" /><Relationship Type="http://schemas.openxmlformats.org/officeDocument/2006/relationships/slide" Target="/ppt/slides/slide7.xml" Id="R959cbe8e91a142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7365691cf441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dd33792f34e04" /><Relationship Type="http://schemas.openxmlformats.org/officeDocument/2006/relationships/theme" Target="/ppt/slideMasters/theme/theme1.xml" Id="R7e02a76f115e49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edd33792f34e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51319eb9f4b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fbfcf4dbc43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8702512ac43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218ce1ed948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daf83767b4b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65aa09a104b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eac5e88e74a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ERE INVEST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356 629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956 082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1 493 537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REBECKA ERIKSSON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Heer terrasse 38C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1445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928 601 293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