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69680c9c9148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596af5d8344f4a"/>
  </p:sldMasterIdLst>
  <p:sldIdLst>
    <p:sldId xmlns:r="http://schemas.openxmlformats.org/officeDocument/2006/relationships" id="256" r:id="Re1a6a5251e2e4abc"/>
    <p:sldId xmlns:r="http://schemas.openxmlformats.org/officeDocument/2006/relationships" id="257" r:id="Rdf37b5cb1d5e4cf6"/>
    <p:sldId xmlns:r="http://schemas.openxmlformats.org/officeDocument/2006/relationships" id="258" r:id="R02012da2708f45e2"/>
    <p:sldId xmlns:r="http://schemas.openxmlformats.org/officeDocument/2006/relationships" id="259" r:id="Ra207b0cc209c4a6b"/>
    <p:sldId xmlns:r="http://schemas.openxmlformats.org/officeDocument/2006/relationships" id="260" r:id="R27b877048cdc4825"/>
    <p:sldId xmlns:r="http://schemas.openxmlformats.org/officeDocument/2006/relationships" id="261" r:id="R72264b2f70d9473a"/>
    <p:sldId xmlns:r="http://schemas.openxmlformats.org/officeDocument/2006/relationships" id="262" r:id="R488b095b3ce046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596af5d8344f4a" /><Relationship Type="http://schemas.openxmlformats.org/officeDocument/2006/relationships/slide" Target="/ppt/slides/slide1.xml" Id="Re1a6a5251e2e4abc" /><Relationship Type="http://schemas.openxmlformats.org/officeDocument/2006/relationships/slide" Target="/ppt/slides/slide2.xml" Id="Rdf37b5cb1d5e4cf6" /><Relationship Type="http://schemas.openxmlformats.org/officeDocument/2006/relationships/slide" Target="/ppt/slides/slide3.xml" Id="R02012da2708f45e2" /><Relationship Type="http://schemas.openxmlformats.org/officeDocument/2006/relationships/slide" Target="/ppt/slides/slide4.xml" Id="Ra207b0cc209c4a6b" /><Relationship Type="http://schemas.openxmlformats.org/officeDocument/2006/relationships/slide" Target="/ppt/slides/slide5.xml" Id="R27b877048cdc4825" /><Relationship Type="http://schemas.openxmlformats.org/officeDocument/2006/relationships/slide" Target="/ppt/slides/slide6.xml" Id="R72264b2f70d9473a" /><Relationship Type="http://schemas.openxmlformats.org/officeDocument/2006/relationships/slide" Target="/ppt/slides/slide7.xml" Id="R488b095b3ce046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8d3b50846e44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0fa17773e4c12" /><Relationship Type="http://schemas.openxmlformats.org/officeDocument/2006/relationships/theme" Target="/ppt/slideMasters/theme/theme1.xml" Id="Re12ea63321bf4e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30fa17773e4c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7186989aa43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596b8544148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ea57a664b45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dae0a238144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87a85f6db49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c9c5b48504f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ace9eed6f4d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SKYNNA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SKYNNA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489 336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557 817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Tina Andersen, Stålverkskroken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