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a1c0e69ac74a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a206dd81974a4b"/>
  </p:sldMasterIdLst>
  <p:sldIdLst>
    <p:sldId xmlns:r="http://schemas.openxmlformats.org/officeDocument/2006/relationships" id="256" r:id="R56b66e0e327a4b90"/>
    <p:sldId xmlns:r="http://schemas.openxmlformats.org/officeDocument/2006/relationships" id="257" r:id="R7d87a91846ae4b50"/>
    <p:sldId xmlns:r="http://schemas.openxmlformats.org/officeDocument/2006/relationships" id="258" r:id="Rb898ffaf39a5406e"/>
    <p:sldId xmlns:r="http://schemas.openxmlformats.org/officeDocument/2006/relationships" id="259" r:id="R6e8282096443460a"/>
    <p:sldId xmlns:r="http://schemas.openxmlformats.org/officeDocument/2006/relationships" id="260" r:id="Rfab61f540ec84d38"/>
    <p:sldId xmlns:r="http://schemas.openxmlformats.org/officeDocument/2006/relationships" id="261" r:id="R68adf65ed6104856"/>
    <p:sldId xmlns:r="http://schemas.openxmlformats.org/officeDocument/2006/relationships" id="262" r:id="R97fa9696dd284e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a206dd81974a4b" /><Relationship Type="http://schemas.openxmlformats.org/officeDocument/2006/relationships/slide" Target="/ppt/slides/slide1.xml" Id="R56b66e0e327a4b90" /><Relationship Type="http://schemas.openxmlformats.org/officeDocument/2006/relationships/slide" Target="/ppt/slides/slide2.xml" Id="R7d87a91846ae4b50" /><Relationship Type="http://schemas.openxmlformats.org/officeDocument/2006/relationships/slide" Target="/ppt/slides/slide3.xml" Id="Rb898ffaf39a5406e" /><Relationship Type="http://schemas.openxmlformats.org/officeDocument/2006/relationships/slide" Target="/ppt/slides/slide4.xml" Id="R6e8282096443460a" /><Relationship Type="http://schemas.openxmlformats.org/officeDocument/2006/relationships/slide" Target="/ppt/slides/slide5.xml" Id="Rfab61f540ec84d38" /><Relationship Type="http://schemas.openxmlformats.org/officeDocument/2006/relationships/slide" Target="/ppt/slides/slide6.xml" Id="R68adf65ed6104856" /><Relationship Type="http://schemas.openxmlformats.org/officeDocument/2006/relationships/slide" Target="/ppt/slides/slide7.xml" Id="R97fa9696dd284e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445d42cbf43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ee674b09104706" /><Relationship Type="http://schemas.openxmlformats.org/officeDocument/2006/relationships/theme" Target="/ppt/slideMasters/theme/theme1.xml" Id="Reae6854840c94c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ee674b091047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ba35bdaf047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85d2713684e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d2cb082e4e4d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be6d0829f42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4c662ab5b443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6111347c14c2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45dbaf44049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BRENTNALL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BRENTNALL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BRENTNALL SERVICES AS ble etablert [år] og holder til i Vinterbro.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BRENTNALL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BRENTNALL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BRENTNALL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53 867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274 852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514 246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BRENTNALL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SOLFRID BRENTNALL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BRENTNALL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Solfrid Brentnall, Vinterbroveien 27B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1407 Vinterbro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928 570 851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BRENTNALL SERVICES AS</a:t>
            </a:r>
          </a:p>
        </p:txBody>
      </p:sp>
    </p:spTree>
  </p:cSld>
  <p:clrMapOvr>
    <a:masterClrMapping xmlns:a="http://schemas.openxmlformats.org/drawingml/2006/main"/>
  </p:clrMapOvr>
</p:sld>
</file>