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4933a44cb743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45bc721e134d41"/>
  </p:sldMasterIdLst>
  <p:sldIdLst>
    <p:sldId xmlns:r="http://schemas.openxmlformats.org/officeDocument/2006/relationships" id="256" r:id="R502ef3bb2918419d"/>
    <p:sldId xmlns:r="http://schemas.openxmlformats.org/officeDocument/2006/relationships" id="257" r:id="R1541f3b708274724"/>
    <p:sldId xmlns:r="http://schemas.openxmlformats.org/officeDocument/2006/relationships" id="258" r:id="Rf244f5bbad5f4bd4"/>
    <p:sldId xmlns:r="http://schemas.openxmlformats.org/officeDocument/2006/relationships" id="259" r:id="Rda377d1c879b4489"/>
    <p:sldId xmlns:r="http://schemas.openxmlformats.org/officeDocument/2006/relationships" id="260" r:id="R047ee3ced3f74972"/>
    <p:sldId xmlns:r="http://schemas.openxmlformats.org/officeDocument/2006/relationships" id="261" r:id="R6d6978b0fff849f2"/>
    <p:sldId xmlns:r="http://schemas.openxmlformats.org/officeDocument/2006/relationships" id="262" r:id="Rfcce8834bb3148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45bc721e134d41" /><Relationship Type="http://schemas.openxmlformats.org/officeDocument/2006/relationships/slide" Target="/ppt/slides/slide1.xml" Id="R502ef3bb2918419d" /><Relationship Type="http://schemas.openxmlformats.org/officeDocument/2006/relationships/slide" Target="/ppt/slides/slide2.xml" Id="R1541f3b708274724" /><Relationship Type="http://schemas.openxmlformats.org/officeDocument/2006/relationships/slide" Target="/ppt/slides/slide3.xml" Id="Rf244f5bbad5f4bd4" /><Relationship Type="http://schemas.openxmlformats.org/officeDocument/2006/relationships/slide" Target="/ppt/slides/slide4.xml" Id="Rda377d1c879b4489" /><Relationship Type="http://schemas.openxmlformats.org/officeDocument/2006/relationships/slide" Target="/ppt/slides/slide5.xml" Id="R047ee3ced3f74972" /><Relationship Type="http://schemas.openxmlformats.org/officeDocument/2006/relationships/slide" Target="/ppt/slides/slide6.xml" Id="R6d6978b0fff849f2" /><Relationship Type="http://schemas.openxmlformats.org/officeDocument/2006/relationships/slide" Target="/ppt/slides/slide7.xml" Id="Rfcce8834bb3148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d61abd0b084a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018b174c44d03" /><Relationship Type="http://schemas.openxmlformats.org/officeDocument/2006/relationships/theme" Target="/ppt/slideMasters/theme/theme1.xml" Id="R5f36a00661ce4b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3018b174c44d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b9490d20040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88f56e7dd40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92b8fffaf4c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f3a0888454b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02124b2614f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363ab9db44a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4f2dfba4c44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 BJERKLI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BJERKLI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 BJERKLI AS ble etablert [år] og holder til i Hommelvik.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BJERKLI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BJERKLI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BJERKLI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167 759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BJERKLI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MARIUS BJERKLI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BJERKLI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Svehøgda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928 550 621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BJERKLI AS</a:t>
            </a:r>
          </a:p>
        </p:txBody>
      </p:sp>
    </p:spTree>
  </p:cSld>
  <p:clrMapOvr>
    <a:masterClrMapping xmlns:a="http://schemas.openxmlformats.org/drawingml/2006/main"/>
  </p:clrMapOvr>
</p:sld>
</file>