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ee013146b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ccd6fff074635"/>
  </p:sldMasterIdLst>
  <p:sldIdLst>
    <p:sldId xmlns:r="http://schemas.openxmlformats.org/officeDocument/2006/relationships" id="256" r:id="R241c9fe079c64f9a"/>
    <p:sldId xmlns:r="http://schemas.openxmlformats.org/officeDocument/2006/relationships" id="257" r:id="R21b461a41aca40d4"/>
    <p:sldId xmlns:r="http://schemas.openxmlformats.org/officeDocument/2006/relationships" id="258" r:id="R038025c4427f475e"/>
    <p:sldId xmlns:r="http://schemas.openxmlformats.org/officeDocument/2006/relationships" id="259" r:id="R82726594cb9e42ac"/>
    <p:sldId xmlns:r="http://schemas.openxmlformats.org/officeDocument/2006/relationships" id="260" r:id="Rd6a47761d98e4b1a"/>
    <p:sldId xmlns:r="http://schemas.openxmlformats.org/officeDocument/2006/relationships" id="261" r:id="R19ca39652cca4ae0"/>
    <p:sldId xmlns:r="http://schemas.openxmlformats.org/officeDocument/2006/relationships" id="262" r:id="Rf78df3344628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ccd6fff074635" /><Relationship Type="http://schemas.openxmlformats.org/officeDocument/2006/relationships/slide" Target="/ppt/slides/slide1.xml" Id="R241c9fe079c64f9a" /><Relationship Type="http://schemas.openxmlformats.org/officeDocument/2006/relationships/slide" Target="/ppt/slides/slide2.xml" Id="R21b461a41aca40d4" /><Relationship Type="http://schemas.openxmlformats.org/officeDocument/2006/relationships/slide" Target="/ppt/slides/slide3.xml" Id="R038025c4427f475e" /><Relationship Type="http://schemas.openxmlformats.org/officeDocument/2006/relationships/slide" Target="/ppt/slides/slide4.xml" Id="R82726594cb9e42ac" /><Relationship Type="http://schemas.openxmlformats.org/officeDocument/2006/relationships/slide" Target="/ppt/slides/slide5.xml" Id="Rd6a47761d98e4b1a" /><Relationship Type="http://schemas.openxmlformats.org/officeDocument/2006/relationships/slide" Target="/ppt/slides/slide6.xml" Id="R19ca39652cca4ae0" /><Relationship Type="http://schemas.openxmlformats.org/officeDocument/2006/relationships/slide" Target="/ppt/slides/slide7.xml" Id="Rf78df3344628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0524930d0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bb4d9c70404e" /><Relationship Type="http://schemas.openxmlformats.org/officeDocument/2006/relationships/theme" Target="/ppt/slideMasters/theme/theme1.xml" Id="Rf8dfe243af1d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cbb4d9c70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c3581531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15cabb8c5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25c4f39f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6d07b8a22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68d3f230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fe3185ec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62368984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