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314bb2a17046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087ea9af4f40bc"/>
  </p:sldMasterIdLst>
  <p:sldIdLst>
    <p:sldId xmlns:r="http://schemas.openxmlformats.org/officeDocument/2006/relationships" id="256" r:id="R83f2645af364473b"/>
    <p:sldId xmlns:r="http://schemas.openxmlformats.org/officeDocument/2006/relationships" id="257" r:id="R439b75d989f54275"/>
    <p:sldId xmlns:r="http://schemas.openxmlformats.org/officeDocument/2006/relationships" id="258" r:id="Rd105796028dc4fbc"/>
    <p:sldId xmlns:r="http://schemas.openxmlformats.org/officeDocument/2006/relationships" id="259" r:id="Re431a1ba80854ef0"/>
    <p:sldId xmlns:r="http://schemas.openxmlformats.org/officeDocument/2006/relationships" id="260" r:id="R9d8aed2e775f4508"/>
    <p:sldId xmlns:r="http://schemas.openxmlformats.org/officeDocument/2006/relationships" id="261" r:id="R96dd6020db2b44f4"/>
    <p:sldId xmlns:r="http://schemas.openxmlformats.org/officeDocument/2006/relationships" id="262" r:id="Rcc245541c9f448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087ea9af4f40bc" /><Relationship Type="http://schemas.openxmlformats.org/officeDocument/2006/relationships/slide" Target="/ppt/slides/slide1.xml" Id="R83f2645af364473b" /><Relationship Type="http://schemas.openxmlformats.org/officeDocument/2006/relationships/slide" Target="/ppt/slides/slide2.xml" Id="R439b75d989f54275" /><Relationship Type="http://schemas.openxmlformats.org/officeDocument/2006/relationships/slide" Target="/ppt/slides/slide3.xml" Id="Rd105796028dc4fbc" /><Relationship Type="http://schemas.openxmlformats.org/officeDocument/2006/relationships/slide" Target="/ppt/slides/slide4.xml" Id="Re431a1ba80854ef0" /><Relationship Type="http://schemas.openxmlformats.org/officeDocument/2006/relationships/slide" Target="/ppt/slides/slide5.xml" Id="R9d8aed2e775f4508" /><Relationship Type="http://schemas.openxmlformats.org/officeDocument/2006/relationships/slide" Target="/ppt/slides/slide6.xml" Id="R96dd6020db2b44f4" /><Relationship Type="http://schemas.openxmlformats.org/officeDocument/2006/relationships/slide" Target="/ppt/slides/slide7.xml" Id="Rcc245541c9f448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d97a5e86747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528265b344cc3" /><Relationship Type="http://schemas.openxmlformats.org/officeDocument/2006/relationships/theme" Target="/ppt/slideMasters/theme/theme1.xml" Id="R85d7ce4115b041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0528265b344c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923d5288d49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90caf7d7f44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ab77c247645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03f6506a14f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cc93f1ded49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8bdf6460940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c0b05918c47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EMILA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3 114 507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83 200 158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95 254 182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NYTT FORETAK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Svahyllvegen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EMILA INVEST AS</a:t>
            </a:r>
          </a:p>
        </p:txBody>
      </p:sp>
    </p:spTree>
  </p:cSld>
  <p:clrMapOvr>
    <a:masterClrMapping xmlns:a="http://schemas.openxmlformats.org/drawingml/2006/main"/>
  </p:clrMapOvr>
</p:sld>
</file>