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4cce2499d248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ecf47051fd40cf"/>
  </p:sldMasterIdLst>
  <p:sldIdLst>
    <p:sldId xmlns:r="http://schemas.openxmlformats.org/officeDocument/2006/relationships" id="256" r:id="Rb6f5fdf0afed4e71"/>
    <p:sldId xmlns:r="http://schemas.openxmlformats.org/officeDocument/2006/relationships" id="257" r:id="R8083b2b0e1a34b8c"/>
    <p:sldId xmlns:r="http://schemas.openxmlformats.org/officeDocument/2006/relationships" id="258" r:id="R32a81dd56c38479f"/>
    <p:sldId xmlns:r="http://schemas.openxmlformats.org/officeDocument/2006/relationships" id="259" r:id="Ref8368793526464b"/>
    <p:sldId xmlns:r="http://schemas.openxmlformats.org/officeDocument/2006/relationships" id="260" r:id="Rca7c4202789e45f1"/>
    <p:sldId xmlns:r="http://schemas.openxmlformats.org/officeDocument/2006/relationships" id="261" r:id="Rff214af6fb0b4e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ecf47051fd40cf" /><Relationship Type="http://schemas.openxmlformats.org/officeDocument/2006/relationships/slide" Target="/ppt/slides/slide1.xml" Id="Rb6f5fdf0afed4e71" /><Relationship Type="http://schemas.openxmlformats.org/officeDocument/2006/relationships/slide" Target="/ppt/slides/slide2.xml" Id="R8083b2b0e1a34b8c" /><Relationship Type="http://schemas.openxmlformats.org/officeDocument/2006/relationships/slide" Target="/ppt/slides/slide3.xml" Id="R32a81dd56c38479f" /><Relationship Type="http://schemas.openxmlformats.org/officeDocument/2006/relationships/slide" Target="/ppt/slides/slide4.xml" Id="Ref8368793526464b" /><Relationship Type="http://schemas.openxmlformats.org/officeDocument/2006/relationships/slide" Target="/ppt/slides/slide5.xml" Id="Rca7c4202789e45f1" /><Relationship Type="http://schemas.openxmlformats.org/officeDocument/2006/relationships/slide" Target="/ppt/slides/slide6.xml" Id="Rff214af6fb0b4e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1fd475c3c74e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e633ed1f9844d4" /><Relationship Type="http://schemas.openxmlformats.org/officeDocument/2006/relationships/theme" Target="/ppt/slideMasters/theme/theme1.xml" Id="R0c7c2316a79b4c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e633ed1f9844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036640a38b47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3987ff62db4d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88371a5e1a40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85fe641c64e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646805d844a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e7a2e500304e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EMILA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Svahyllvegen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7900 Rørvik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928 489 256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EMILA INVEST AS</a:t>
            </a:r>
          </a:p>
        </p:txBody>
      </p:sp>
    </p:spTree>
  </p:cSld>
  <p:clrMapOvr>
    <a:masterClrMapping xmlns:a="http://schemas.openxmlformats.org/drawingml/2006/main"/>
  </p:clrMapOvr>
</p:sld>
</file>