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310c50683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99645c6164520"/>
  </p:sldMasterIdLst>
  <p:sldIdLst>
    <p:sldId xmlns:r="http://schemas.openxmlformats.org/officeDocument/2006/relationships" id="256" r:id="R6988f9526a334417"/>
    <p:sldId xmlns:r="http://schemas.openxmlformats.org/officeDocument/2006/relationships" id="257" r:id="R5beab86625264675"/>
    <p:sldId xmlns:r="http://schemas.openxmlformats.org/officeDocument/2006/relationships" id="258" r:id="R2a4291fcdffc410c"/>
    <p:sldId xmlns:r="http://schemas.openxmlformats.org/officeDocument/2006/relationships" id="259" r:id="Ra3945b026c4b47ba"/>
    <p:sldId xmlns:r="http://schemas.openxmlformats.org/officeDocument/2006/relationships" id="260" r:id="R29b6f657c1da4cd5"/>
    <p:sldId xmlns:r="http://schemas.openxmlformats.org/officeDocument/2006/relationships" id="261" r:id="R36c0adb3bdc84f58"/>
    <p:sldId xmlns:r="http://schemas.openxmlformats.org/officeDocument/2006/relationships" id="262" r:id="R1b4835e2f629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99645c6164520" /><Relationship Type="http://schemas.openxmlformats.org/officeDocument/2006/relationships/slide" Target="/ppt/slides/slide1.xml" Id="R6988f9526a334417" /><Relationship Type="http://schemas.openxmlformats.org/officeDocument/2006/relationships/slide" Target="/ppt/slides/slide2.xml" Id="R5beab86625264675" /><Relationship Type="http://schemas.openxmlformats.org/officeDocument/2006/relationships/slide" Target="/ppt/slides/slide3.xml" Id="R2a4291fcdffc410c" /><Relationship Type="http://schemas.openxmlformats.org/officeDocument/2006/relationships/slide" Target="/ppt/slides/slide4.xml" Id="Ra3945b026c4b47ba" /><Relationship Type="http://schemas.openxmlformats.org/officeDocument/2006/relationships/slide" Target="/ppt/slides/slide5.xml" Id="R29b6f657c1da4cd5" /><Relationship Type="http://schemas.openxmlformats.org/officeDocument/2006/relationships/slide" Target="/ppt/slides/slide6.xml" Id="R36c0adb3bdc84f58" /><Relationship Type="http://schemas.openxmlformats.org/officeDocument/2006/relationships/slide" Target="/ppt/slides/slide7.xml" Id="R1b4835e2f629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c53a01603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516117304785" /><Relationship Type="http://schemas.openxmlformats.org/officeDocument/2006/relationships/theme" Target="/ppt/slideMasters/theme/theme1.xml" Id="Rbb31422ef819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c51611730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2b1dc284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899f35844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96a2b814b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6a2e7ac46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06b405c7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3d0b6af5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1fab65a8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