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179714ea844d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6b04416d7d4d1e"/>
  </p:sldMasterIdLst>
  <p:sldIdLst>
    <p:sldId xmlns:r="http://schemas.openxmlformats.org/officeDocument/2006/relationships" id="256" r:id="Rcc482115ac654256"/>
    <p:sldId xmlns:r="http://schemas.openxmlformats.org/officeDocument/2006/relationships" id="257" r:id="Rc130ee6ef3914ca4"/>
    <p:sldId xmlns:r="http://schemas.openxmlformats.org/officeDocument/2006/relationships" id="258" r:id="Rd47d788bb2f6459e"/>
    <p:sldId xmlns:r="http://schemas.openxmlformats.org/officeDocument/2006/relationships" id="259" r:id="R58cbb94225864eaf"/>
    <p:sldId xmlns:r="http://schemas.openxmlformats.org/officeDocument/2006/relationships" id="260" r:id="R135784123d2448cc"/>
    <p:sldId xmlns:r="http://schemas.openxmlformats.org/officeDocument/2006/relationships" id="261" r:id="R240b0838859441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6b04416d7d4d1e" /><Relationship Type="http://schemas.openxmlformats.org/officeDocument/2006/relationships/slide" Target="/ppt/slides/slide1.xml" Id="Rcc482115ac654256" /><Relationship Type="http://schemas.openxmlformats.org/officeDocument/2006/relationships/slide" Target="/ppt/slides/slide2.xml" Id="Rc130ee6ef3914ca4" /><Relationship Type="http://schemas.openxmlformats.org/officeDocument/2006/relationships/slide" Target="/ppt/slides/slide3.xml" Id="Rd47d788bb2f6459e" /><Relationship Type="http://schemas.openxmlformats.org/officeDocument/2006/relationships/slide" Target="/ppt/slides/slide4.xml" Id="R58cbb94225864eaf" /><Relationship Type="http://schemas.openxmlformats.org/officeDocument/2006/relationships/slide" Target="/ppt/slides/slide5.xml" Id="R135784123d2448cc" /><Relationship Type="http://schemas.openxmlformats.org/officeDocument/2006/relationships/slide" Target="/ppt/slides/slide6.xml" Id="R240b0838859441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f9eda8ea3d49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bf849f5284c02" /><Relationship Type="http://schemas.openxmlformats.org/officeDocument/2006/relationships/theme" Target="/ppt/slideMasters/theme/theme1.xml" Id="Rdffcf689171345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2bf849f5284c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1fb66d63f4a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01c4d3af244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a05288af045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de0ef8d3f4f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d65f8a95b43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7439c1b254d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MANTIS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Bjørnehiet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8029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928 489 183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