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4bb7c09944a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e03fa8d414fc2"/>
  </p:sldMasterIdLst>
  <p:sldIdLst>
    <p:sldId xmlns:r="http://schemas.openxmlformats.org/officeDocument/2006/relationships" id="256" r:id="R47a2135e98eb4bcf"/>
    <p:sldId xmlns:r="http://schemas.openxmlformats.org/officeDocument/2006/relationships" id="257" r:id="R2664c0e89fb84e24"/>
    <p:sldId xmlns:r="http://schemas.openxmlformats.org/officeDocument/2006/relationships" id="258" r:id="R3ba1c4ebbb9c4c4e"/>
    <p:sldId xmlns:r="http://schemas.openxmlformats.org/officeDocument/2006/relationships" id="259" r:id="R97943cc38eef4e7c"/>
    <p:sldId xmlns:r="http://schemas.openxmlformats.org/officeDocument/2006/relationships" id="260" r:id="R2334388be42f4ed9"/>
    <p:sldId xmlns:r="http://schemas.openxmlformats.org/officeDocument/2006/relationships" id="261" r:id="Rb9094c45181a4b56"/>
    <p:sldId xmlns:r="http://schemas.openxmlformats.org/officeDocument/2006/relationships" id="262" r:id="R2c82cdf3583d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e03fa8d414fc2" /><Relationship Type="http://schemas.openxmlformats.org/officeDocument/2006/relationships/slide" Target="/ppt/slides/slide1.xml" Id="R47a2135e98eb4bcf" /><Relationship Type="http://schemas.openxmlformats.org/officeDocument/2006/relationships/slide" Target="/ppt/slides/slide2.xml" Id="R2664c0e89fb84e24" /><Relationship Type="http://schemas.openxmlformats.org/officeDocument/2006/relationships/slide" Target="/ppt/slides/slide3.xml" Id="R3ba1c4ebbb9c4c4e" /><Relationship Type="http://schemas.openxmlformats.org/officeDocument/2006/relationships/slide" Target="/ppt/slides/slide4.xml" Id="R97943cc38eef4e7c" /><Relationship Type="http://schemas.openxmlformats.org/officeDocument/2006/relationships/slide" Target="/ppt/slides/slide5.xml" Id="R2334388be42f4ed9" /><Relationship Type="http://schemas.openxmlformats.org/officeDocument/2006/relationships/slide" Target="/ppt/slides/slide6.xml" Id="Rb9094c45181a4b56" /><Relationship Type="http://schemas.openxmlformats.org/officeDocument/2006/relationships/slide" Target="/ppt/slides/slide7.xml" Id="R2c82cdf3583d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8f5c6928d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7ebcba66d47c9" /><Relationship Type="http://schemas.openxmlformats.org/officeDocument/2006/relationships/theme" Target="/ppt/slideMasters/theme/theme1.xml" Id="R37ee5b5a7b91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7ebcba66d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1328712cb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b2612ba07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3405a0ab8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b89803d73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f325eb37948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fbc02d8da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166b41d0b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ALMAS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HALILOVIC ALMA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