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709fc00de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af34a75c7f4aa7"/>
  </p:sldMasterIdLst>
  <p:sldIdLst>
    <p:sldId xmlns:r="http://schemas.openxmlformats.org/officeDocument/2006/relationships" id="256" r:id="R03d7973c070a4186"/>
    <p:sldId xmlns:r="http://schemas.openxmlformats.org/officeDocument/2006/relationships" id="257" r:id="R9adc6622da2a4b24"/>
    <p:sldId xmlns:r="http://schemas.openxmlformats.org/officeDocument/2006/relationships" id="258" r:id="R488628640c5d4c85"/>
    <p:sldId xmlns:r="http://schemas.openxmlformats.org/officeDocument/2006/relationships" id="259" r:id="R4749e5575909460a"/>
    <p:sldId xmlns:r="http://schemas.openxmlformats.org/officeDocument/2006/relationships" id="260" r:id="R2465094fce924cd2"/>
    <p:sldId xmlns:r="http://schemas.openxmlformats.org/officeDocument/2006/relationships" id="261" r:id="R6e564347b3034def"/>
    <p:sldId xmlns:r="http://schemas.openxmlformats.org/officeDocument/2006/relationships" id="262" r:id="Rac57764a12de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f34a75c7f4aa7" /><Relationship Type="http://schemas.openxmlformats.org/officeDocument/2006/relationships/slide" Target="/ppt/slides/slide1.xml" Id="R03d7973c070a4186" /><Relationship Type="http://schemas.openxmlformats.org/officeDocument/2006/relationships/slide" Target="/ppt/slides/slide2.xml" Id="R9adc6622da2a4b24" /><Relationship Type="http://schemas.openxmlformats.org/officeDocument/2006/relationships/slide" Target="/ppt/slides/slide3.xml" Id="R488628640c5d4c85" /><Relationship Type="http://schemas.openxmlformats.org/officeDocument/2006/relationships/slide" Target="/ppt/slides/slide4.xml" Id="R4749e5575909460a" /><Relationship Type="http://schemas.openxmlformats.org/officeDocument/2006/relationships/slide" Target="/ppt/slides/slide5.xml" Id="R2465094fce924cd2" /><Relationship Type="http://schemas.openxmlformats.org/officeDocument/2006/relationships/slide" Target="/ppt/slides/slide6.xml" Id="R6e564347b3034def" /><Relationship Type="http://schemas.openxmlformats.org/officeDocument/2006/relationships/slide" Target="/ppt/slides/slide7.xml" Id="Rac57764a12de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fef09943245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e8707b8e04524" /><Relationship Type="http://schemas.openxmlformats.org/officeDocument/2006/relationships/theme" Target="/ppt/slideMasters/theme/theme1.xml" Id="R6805fd22ac6a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4e8707b8e045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ca6e7ac1944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715555f8741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04120b40b49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20524200247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f57e905fd4b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5adbb68d74c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8651433eb4c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EIGUDEILL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EIGUDEILL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861 260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THEM-ENGER ANFINSET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Smestadhagan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