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eeba0fa05842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06386850954cea"/>
  </p:sldMasterIdLst>
  <p:sldIdLst>
    <p:sldId xmlns:r="http://schemas.openxmlformats.org/officeDocument/2006/relationships" id="256" r:id="R2c7251dc004f498d"/>
    <p:sldId xmlns:r="http://schemas.openxmlformats.org/officeDocument/2006/relationships" id="257" r:id="Rcb4b3b5ca8a340c4"/>
    <p:sldId xmlns:r="http://schemas.openxmlformats.org/officeDocument/2006/relationships" id="258" r:id="Rc63d3f50347c4a07"/>
    <p:sldId xmlns:r="http://schemas.openxmlformats.org/officeDocument/2006/relationships" id="259" r:id="R8ce71821a8004d79"/>
    <p:sldId xmlns:r="http://schemas.openxmlformats.org/officeDocument/2006/relationships" id="260" r:id="R1b91e7beb68d44e6"/>
    <p:sldId xmlns:r="http://schemas.openxmlformats.org/officeDocument/2006/relationships" id="261" r:id="Rb0d452b2c1bc48e3"/>
    <p:sldId xmlns:r="http://schemas.openxmlformats.org/officeDocument/2006/relationships" id="262" r:id="R47cebab985cd4f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06386850954cea" /><Relationship Type="http://schemas.openxmlformats.org/officeDocument/2006/relationships/slide" Target="/ppt/slides/slide1.xml" Id="R2c7251dc004f498d" /><Relationship Type="http://schemas.openxmlformats.org/officeDocument/2006/relationships/slide" Target="/ppt/slides/slide2.xml" Id="Rcb4b3b5ca8a340c4" /><Relationship Type="http://schemas.openxmlformats.org/officeDocument/2006/relationships/slide" Target="/ppt/slides/slide3.xml" Id="Rc63d3f50347c4a07" /><Relationship Type="http://schemas.openxmlformats.org/officeDocument/2006/relationships/slide" Target="/ppt/slides/slide4.xml" Id="R8ce71821a8004d79" /><Relationship Type="http://schemas.openxmlformats.org/officeDocument/2006/relationships/slide" Target="/ppt/slides/slide5.xml" Id="R1b91e7beb68d44e6" /><Relationship Type="http://schemas.openxmlformats.org/officeDocument/2006/relationships/slide" Target="/ppt/slides/slide6.xml" Id="Rb0d452b2c1bc48e3" /><Relationship Type="http://schemas.openxmlformats.org/officeDocument/2006/relationships/slide" Target="/ppt/slides/slide7.xml" Id="R47cebab985cd4f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8c35eb1ff54f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871ea693c84de0" /><Relationship Type="http://schemas.openxmlformats.org/officeDocument/2006/relationships/theme" Target="/ppt/slideMasters/theme/theme1.xml" Id="R6f7b9c79a21940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871ea693c84d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1e67e482448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558d99c3a847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761a3b4e444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aa88f9e54c43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cae9890a7b44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9dd857affd45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489a042eef48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 BRÅTVEIT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BRÅTVEIT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 BRÅTVEIT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BRÅTVEIT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BRÅTVEIT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BRÅTVEIT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999 312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2 122 588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2 122 588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BRÅTVEIT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LØLAND BRÅTVEIT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BRÅTVEIT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Skruss-Eikeland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4308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928 468 356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 BRÅTVEIT AS</a:t>
            </a:r>
          </a:p>
        </p:txBody>
      </p:sp>
    </p:spTree>
  </p:cSld>
  <p:clrMapOvr>
    <a:masterClrMapping xmlns:a="http://schemas.openxmlformats.org/drawingml/2006/main"/>
  </p:clrMapOvr>
</p:sld>
</file>