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8d0750dad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7cc9710344b2b"/>
  </p:sldMasterIdLst>
  <p:sldIdLst>
    <p:sldId xmlns:r="http://schemas.openxmlformats.org/officeDocument/2006/relationships" id="256" r:id="R37515cb36e494a7d"/>
    <p:sldId xmlns:r="http://schemas.openxmlformats.org/officeDocument/2006/relationships" id="257" r:id="R3bb67d1e496e48b7"/>
    <p:sldId xmlns:r="http://schemas.openxmlformats.org/officeDocument/2006/relationships" id="258" r:id="Rd29c790babbe452f"/>
    <p:sldId xmlns:r="http://schemas.openxmlformats.org/officeDocument/2006/relationships" id="259" r:id="Rec6075ea9c87477c"/>
    <p:sldId xmlns:r="http://schemas.openxmlformats.org/officeDocument/2006/relationships" id="260" r:id="Rc5e9c26c7d924e2b"/>
    <p:sldId xmlns:r="http://schemas.openxmlformats.org/officeDocument/2006/relationships" id="261" r:id="R315184d9508a4798"/>
    <p:sldId xmlns:r="http://schemas.openxmlformats.org/officeDocument/2006/relationships" id="262" r:id="R0ec8188d21c5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7cc9710344b2b" /><Relationship Type="http://schemas.openxmlformats.org/officeDocument/2006/relationships/slide" Target="/ppt/slides/slide1.xml" Id="R37515cb36e494a7d" /><Relationship Type="http://schemas.openxmlformats.org/officeDocument/2006/relationships/slide" Target="/ppt/slides/slide2.xml" Id="R3bb67d1e496e48b7" /><Relationship Type="http://schemas.openxmlformats.org/officeDocument/2006/relationships/slide" Target="/ppt/slides/slide3.xml" Id="Rd29c790babbe452f" /><Relationship Type="http://schemas.openxmlformats.org/officeDocument/2006/relationships/slide" Target="/ppt/slides/slide4.xml" Id="Rec6075ea9c87477c" /><Relationship Type="http://schemas.openxmlformats.org/officeDocument/2006/relationships/slide" Target="/ppt/slides/slide5.xml" Id="Rc5e9c26c7d924e2b" /><Relationship Type="http://schemas.openxmlformats.org/officeDocument/2006/relationships/slide" Target="/ppt/slides/slide6.xml" Id="R315184d9508a4798" /><Relationship Type="http://schemas.openxmlformats.org/officeDocument/2006/relationships/slide" Target="/ppt/slides/slide7.xml" Id="R0ec8188d21c5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417f014e1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0c78f5214e22" /><Relationship Type="http://schemas.openxmlformats.org/officeDocument/2006/relationships/theme" Target="/ppt/slideMasters/theme/theme1.xml" Id="R6df4b923a10e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e0c78f521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942cc210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70b25f69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ddffe173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481bbf2f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69826f7e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d6286598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8718fd32d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