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57d1fd2329b416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fbc3fa837574497"/>
  </p:sldMasterIdLst>
  <p:sldIdLst>
    <p:sldId xmlns:r="http://schemas.openxmlformats.org/officeDocument/2006/relationships" id="256" r:id="R7681ce0ffc2e4446"/>
    <p:sldId xmlns:r="http://schemas.openxmlformats.org/officeDocument/2006/relationships" id="257" r:id="R57474f85be9240f9"/>
    <p:sldId xmlns:r="http://schemas.openxmlformats.org/officeDocument/2006/relationships" id="258" r:id="R3fac8fbdbd544e50"/>
    <p:sldId xmlns:r="http://schemas.openxmlformats.org/officeDocument/2006/relationships" id="259" r:id="R14e7c6f1c7fa4e3b"/>
    <p:sldId xmlns:r="http://schemas.openxmlformats.org/officeDocument/2006/relationships" id="260" r:id="Ra1199058b8864b38"/>
    <p:sldId xmlns:r="http://schemas.openxmlformats.org/officeDocument/2006/relationships" id="261" r:id="Re833e09632b9431b"/>
    <p:sldId xmlns:r="http://schemas.openxmlformats.org/officeDocument/2006/relationships" id="262" r:id="R32637cf5f3a04f0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fbc3fa837574497" /><Relationship Type="http://schemas.openxmlformats.org/officeDocument/2006/relationships/slide" Target="/ppt/slides/slide1.xml" Id="R7681ce0ffc2e4446" /><Relationship Type="http://schemas.openxmlformats.org/officeDocument/2006/relationships/slide" Target="/ppt/slides/slide2.xml" Id="R57474f85be9240f9" /><Relationship Type="http://schemas.openxmlformats.org/officeDocument/2006/relationships/slide" Target="/ppt/slides/slide3.xml" Id="R3fac8fbdbd544e50" /><Relationship Type="http://schemas.openxmlformats.org/officeDocument/2006/relationships/slide" Target="/ppt/slides/slide4.xml" Id="R14e7c6f1c7fa4e3b" /><Relationship Type="http://schemas.openxmlformats.org/officeDocument/2006/relationships/slide" Target="/ppt/slides/slide5.xml" Id="Ra1199058b8864b38" /><Relationship Type="http://schemas.openxmlformats.org/officeDocument/2006/relationships/slide" Target="/ppt/slides/slide6.xml" Id="Re833e09632b9431b" /><Relationship Type="http://schemas.openxmlformats.org/officeDocument/2006/relationships/slide" Target="/ppt/slides/slide7.xml" Id="R32637cf5f3a04f0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7674bf9c617423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b3cd4049114009" /><Relationship Type="http://schemas.openxmlformats.org/officeDocument/2006/relationships/theme" Target="/ppt/slideMasters/theme/theme1.xml" Id="Rc74268d2ad2a4e1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9b3cd404911400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cbf45b2d334d5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9ec212d5414ae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2a07e421e64dc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cf37ae736c48e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1bcb09e11c4e8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312d0b2a2a429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4f8c930328434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I. ANDERSEN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I. ANDERSEN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I. ANDERSEN HOLDING AS ble etablert [år] og holder til i Nyborg.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I. ANDERSEN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I. ANDERSEN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I. ANDERSEN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−13 390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136 792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535 899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2 237 091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I. ANDERSEN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INGE ANDERSEN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I. ANDERSEN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Inge Andersen, Myrdalsvegen 42J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5130 Nyborg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928 447 235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I. ANDERSEN HOLDING AS</a:t>
            </a:r>
          </a:p>
        </p:txBody>
      </p:sp>
    </p:spTree>
  </p:cSld>
  <p:clrMapOvr>
    <a:masterClrMapping xmlns:a="http://schemas.openxmlformats.org/drawingml/2006/main"/>
  </p:clrMapOvr>
</p:sld>
</file>