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d6c0b647a643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f77af0398f4d2d"/>
  </p:sldMasterIdLst>
  <p:sldIdLst>
    <p:sldId xmlns:r="http://schemas.openxmlformats.org/officeDocument/2006/relationships" id="256" r:id="R4539f34acc244e49"/>
    <p:sldId xmlns:r="http://schemas.openxmlformats.org/officeDocument/2006/relationships" id="257" r:id="R6192fb19539c4e1b"/>
    <p:sldId xmlns:r="http://schemas.openxmlformats.org/officeDocument/2006/relationships" id="258" r:id="Rb5e97b2bd4814ff9"/>
    <p:sldId xmlns:r="http://schemas.openxmlformats.org/officeDocument/2006/relationships" id="259" r:id="R763d5216070d494c"/>
    <p:sldId xmlns:r="http://schemas.openxmlformats.org/officeDocument/2006/relationships" id="260" r:id="R1f36c92cfad7424e"/>
    <p:sldId xmlns:r="http://schemas.openxmlformats.org/officeDocument/2006/relationships" id="261" r:id="Re7174a80d5eb4920"/>
    <p:sldId xmlns:r="http://schemas.openxmlformats.org/officeDocument/2006/relationships" id="262" r:id="R90a71e59429043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f77af0398f4d2d" /><Relationship Type="http://schemas.openxmlformats.org/officeDocument/2006/relationships/slide" Target="/ppt/slides/slide1.xml" Id="R4539f34acc244e49" /><Relationship Type="http://schemas.openxmlformats.org/officeDocument/2006/relationships/slide" Target="/ppt/slides/slide2.xml" Id="R6192fb19539c4e1b" /><Relationship Type="http://schemas.openxmlformats.org/officeDocument/2006/relationships/slide" Target="/ppt/slides/slide3.xml" Id="Rb5e97b2bd4814ff9" /><Relationship Type="http://schemas.openxmlformats.org/officeDocument/2006/relationships/slide" Target="/ppt/slides/slide4.xml" Id="R763d5216070d494c" /><Relationship Type="http://schemas.openxmlformats.org/officeDocument/2006/relationships/slide" Target="/ppt/slides/slide5.xml" Id="R1f36c92cfad7424e" /><Relationship Type="http://schemas.openxmlformats.org/officeDocument/2006/relationships/slide" Target="/ppt/slides/slide6.xml" Id="Re7174a80d5eb4920" /><Relationship Type="http://schemas.openxmlformats.org/officeDocument/2006/relationships/slide" Target="/ppt/slides/slide7.xml" Id="R90a71e59429043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269983a33644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89c325fb44a4a" /><Relationship Type="http://schemas.openxmlformats.org/officeDocument/2006/relationships/theme" Target="/ppt/slideMasters/theme/theme1.xml" Id="Rc27c71095f5848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b89c325fb44a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fc5df901045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46213e2ca41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b7a79f47a4d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753d8dc4c47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3e0d451a543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7c87a3b6d4c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0452fd22040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MITS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1 446 646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2 646 646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FINSTAD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Bergfrueveien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8515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928 413 683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