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bc6e00e9d4c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b27c4684574d67"/>
  </p:sldMasterIdLst>
  <p:sldIdLst>
    <p:sldId xmlns:r="http://schemas.openxmlformats.org/officeDocument/2006/relationships" id="256" r:id="R48f59b8719fa4629"/>
    <p:sldId xmlns:r="http://schemas.openxmlformats.org/officeDocument/2006/relationships" id="257" r:id="R057eb1de0dbd4dca"/>
    <p:sldId xmlns:r="http://schemas.openxmlformats.org/officeDocument/2006/relationships" id="258" r:id="R1390b7e1fe714a0e"/>
    <p:sldId xmlns:r="http://schemas.openxmlformats.org/officeDocument/2006/relationships" id="259" r:id="R38c08f6e25d84ed0"/>
    <p:sldId xmlns:r="http://schemas.openxmlformats.org/officeDocument/2006/relationships" id="260" r:id="R65619b25333b4435"/>
    <p:sldId xmlns:r="http://schemas.openxmlformats.org/officeDocument/2006/relationships" id="261" r:id="R5ee6cd8b8ec24135"/>
    <p:sldId xmlns:r="http://schemas.openxmlformats.org/officeDocument/2006/relationships" id="262" r:id="Rb1fc77d40cd5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27c4684574d67" /><Relationship Type="http://schemas.openxmlformats.org/officeDocument/2006/relationships/slide" Target="/ppt/slides/slide1.xml" Id="R48f59b8719fa4629" /><Relationship Type="http://schemas.openxmlformats.org/officeDocument/2006/relationships/slide" Target="/ppt/slides/slide2.xml" Id="R057eb1de0dbd4dca" /><Relationship Type="http://schemas.openxmlformats.org/officeDocument/2006/relationships/slide" Target="/ppt/slides/slide3.xml" Id="R1390b7e1fe714a0e" /><Relationship Type="http://schemas.openxmlformats.org/officeDocument/2006/relationships/slide" Target="/ppt/slides/slide4.xml" Id="R38c08f6e25d84ed0" /><Relationship Type="http://schemas.openxmlformats.org/officeDocument/2006/relationships/slide" Target="/ppt/slides/slide5.xml" Id="R65619b25333b4435" /><Relationship Type="http://schemas.openxmlformats.org/officeDocument/2006/relationships/slide" Target="/ppt/slides/slide6.xml" Id="R5ee6cd8b8ec24135" /><Relationship Type="http://schemas.openxmlformats.org/officeDocument/2006/relationships/slide" Target="/ppt/slides/slide7.xml" Id="Rb1fc77d40cd5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7c5335ea148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344ffef47410c" /><Relationship Type="http://schemas.openxmlformats.org/officeDocument/2006/relationships/theme" Target="/ppt/slideMasters/theme/theme1.xml" Id="Rc760dc52fc30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6344ffef47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391285f1e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b623ef85647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5f58105bd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392e8277640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9b138d3c94a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66bb548604e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b8d59a34742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SUPERPOTENSIAL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SUPERPOTENSIAL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2 915 137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SOARES KENNETH VARHAUG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