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62f62cd6ee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a163c0e2748f7"/>
  </p:sldMasterIdLst>
  <p:sldIdLst>
    <p:sldId xmlns:r="http://schemas.openxmlformats.org/officeDocument/2006/relationships" id="256" r:id="R743596c200484730"/>
    <p:sldId xmlns:r="http://schemas.openxmlformats.org/officeDocument/2006/relationships" id="257" r:id="R96c39a78601c4b2c"/>
    <p:sldId xmlns:r="http://schemas.openxmlformats.org/officeDocument/2006/relationships" id="258" r:id="Recd6a475cdd4405f"/>
    <p:sldId xmlns:r="http://schemas.openxmlformats.org/officeDocument/2006/relationships" id="259" r:id="Re60ebf41e93549ce"/>
    <p:sldId xmlns:r="http://schemas.openxmlformats.org/officeDocument/2006/relationships" id="260" r:id="Ree141e80f9374ada"/>
    <p:sldId xmlns:r="http://schemas.openxmlformats.org/officeDocument/2006/relationships" id="261" r:id="R5fb083ae1dca46f1"/>
    <p:sldId xmlns:r="http://schemas.openxmlformats.org/officeDocument/2006/relationships" id="262" r:id="R24590aad0f7d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a163c0e2748f7" /><Relationship Type="http://schemas.openxmlformats.org/officeDocument/2006/relationships/slide" Target="/ppt/slides/slide1.xml" Id="R743596c200484730" /><Relationship Type="http://schemas.openxmlformats.org/officeDocument/2006/relationships/slide" Target="/ppt/slides/slide2.xml" Id="R96c39a78601c4b2c" /><Relationship Type="http://schemas.openxmlformats.org/officeDocument/2006/relationships/slide" Target="/ppt/slides/slide3.xml" Id="Recd6a475cdd4405f" /><Relationship Type="http://schemas.openxmlformats.org/officeDocument/2006/relationships/slide" Target="/ppt/slides/slide4.xml" Id="Re60ebf41e93549ce" /><Relationship Type="http://schemas.openxmlformats.org/officeDocument/2006/relationships/slide" Target="/ppt/slides/slide5.xml" Id="Ree141e80f9374ada" /><Relationship Type="http://schemas.openxmlformats.org/officeDocument/2006/relationships/slide" Target="/ppt/slides/slide6.xml" Id="R5fb083ae1dca46f1" /><Relationship Type="http://schemas.openxmlformats.org/officeDocument/2006/relationships/slide" Target="/ppt/slides/slide7.xml" Id="R24590aad0f7d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6ed08740d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302a6492342c2" /><Relationship Type="http://schemas.openxmlformats.org/officeDocument/2006/relationships/theme" Target="/ppt/slideMasters/theme/theme1.xml" Id="R9caaed2bed00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4302a64923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769f6f99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1f97c9e9941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f0e8a0c4c4a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ca622c344c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61c5e1d87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451ae49b5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8c9173a80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ANN-CATHRIN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