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4af70fef45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293b344afc4ac9"/>
  </p:sldMasterIdLst>
  <p:sldIdLst>
    <p:sldId xmlns:r="http://schemas.openxmlformats.org/officeDocument/2006/relationships" id="256" r:id="Rb7cb17e797fd4005"/>
    <p:sldId xmlns:r="http://schemas.openxmlformats.org/officeDocument/2006/relationships" id="257" r:id="Ra631a818b35e4625"/>
    <p:sldId xmlns:r="http://schemas.openxmlformats.org/officeDocument/2006/relationships" id="258" r:id="R9b5600e0d4034187"/>
    <p:sldId xmlns:r="http://schemas.openxmlformats.org/officeDocument/2006/relationships" id="259" r:id="Rcc12576a013d4203"/>
    <p:sldId xmlns:r="http://schemas.openxmlformats.org/officeDocument/2006/relationships" id="260" r:id="R246def74ecc744f8"/>
    <p:sldId xmlns:r="http://schemas.openxmlformats.org/officeDocument/2006/relationships" id="261" r:id="R458b632e631d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93b344afc4ac9" /><Relationship Type="http://schemas.openxmlformats.org/officeDocument/2006/relationships/slide" Target="/ppt/slides/slide1.xml" Id="Rb7cb17e797fd4005" /><Relationship Type="http://schemas.openxmlformats.org/officeDocument/2006/relationships/slide" Target="/ppt/slides/slide2.xml" Id="Ra631a818b35e4625" /><Relationship Type="http://schemas.openxmlformats.org/officeDocument/2006/relationships/slide" Target="/ppt/slides/slide3.xml" Id="R9b5600e0d4034187" /><Relationship Type="http://schemas.openxmlformats.org/officeDocument/2006/relationships/slide" Target="/ppt/slides/slide4.xml" Id="Rcc12576a013d4203" /><Relationship Type="http://schemas.openxmlformats.org/officeDocument/2006/relationships/slide" Target="/ppt/slides/slide5.xml" Id="R246def74ecc744f8" /><Relationship Type="http://schemas.openxmlformats.org/officeDocument/2006/relationships/slide" Target="/ppt/slides/slide6.xml" Id="R458b632e631d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bd9d005e8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de8930c944066" /><Relationship Type="http://schemas.openxmlformats.org/officeDocument/2006/relationships/theme" Target="/ppt/slideMasters/theme/theme1.xml" Id="R014d1aa9026440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de8930c94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c041088a84b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14525f14048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36a48bb844f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9895448cb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23ac6ae21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c217d0cd646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ACE-HOLDING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Ann-Cathrin Eriksen, Vikhovlia 1515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7560 Vikhammer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928 342 050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ACE-HOLDING AS</a:t>
            </a:r>
          </a:p>
        </p:txBody>
      </p:sp>
    </p:spTree>
  </p:cSld>
  <p:clrMapOvr>
    <a:masterClrMapping xmlns:a="http://schemas.openxmlformats.org/drawingml/2006/main"/>
  </p:clrMapOvr>
</p:sld>
</file>