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731747667248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70b2919bd0499c"/>
  </p:sldMasterIdLst>
  <p:sldIdLst>
    <p:sldId xmlns:r="http://schemas.openxmlformats.org/officeDocument/2006/relationships" id="256" r:id="R2aebc28b7fca4763"/>
    <p:sldId xmlns:r="http://schemas.openxmlformats.org/officeDocument/2006/relationships" id="257" r:id="R6bb318b4d69b46e4"/>
    <p:sldId xmlns:r="http://schemas.openxmlformats.org/officeDocument/2006/relationships" id="258" r:id="R0009bd804dee4f7a"/>
    <p:sldId xmlns:r="http://schemas.openxmlformats.org/officeDocument/2006/relationships" id="259" r:id="Rb4ef245990514c8f"/>
    <p:sldId xmlns:r="http://schemas.openxmlformats.org/officeDocument/2006/relationships" id="260" r:id="Rf5733749787b456a"/>
    <p:sldId xmlns:r="http://schemas.openxmlformats.org/officeDocument/2006/relationships" id="261" r:id="R298a6f1284a54a52"/>
    <p:sldId xmlns:r="http://schemas.openxmlformats.org/officeDocument/2006/relationships" id="262" r:id="Rd358f8ed15024e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70b2919bd0499c" /><Relationship Type="http://schemas.openxmlformats.org/officeDocument/2006/relationships/slide" Target="/ppt/slides/slide1.xml" Id="R2aebc28b7fca4763" /><Relationship Type="http://schemas.openxmlformats.org/officeDocument/2006/relationships/slide" Target="/ppt/slides/slide2.xml" Id="R6bb318b4d69b46e4" /><Relationship Type="http://schemas.openxmlformats.org/officeDocument/2006/relationships/slide" Target="/ppt/slides/slide3.xml" Id="R0009bd804dee4f7a" /><Relationship Type="http://schemas.openxmlformats.org/officeDocument/2006/relationships/slide" Target="/ppt/slides/slide4.xml" Id="Rb4ef245990514c8f" /><Relationship Type="http://schemas.openxmlformats.org/officeDocument/2006/relationships/slide" Target="/ppt/slides/slide5.xml" Id="Rf5733749787b456a" /><Relationship Type="http://schemas.openxmlformats.org/officeDocument/2006/relationships/slide" Target="/ppt/slides/slide6.xml" Id="R298a6f1284a54a52" /><Relationship Type="http://schemas.openxmlformats.org/officeDocument/2006/relationships/slide" Target="/ppt/slides/slide7.xml" Id="Rd358f8ed15024e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2f09e49aaf4a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8f2884a5e47fd" /><Relationship Type="http://schemas.openxmlformats.org/officeDocument/2006/relationships/theme" Target="/ppt/slideMasters/theme/theme1.xml" Id="Rc4ee1b57cd644f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18f2884a5e47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3e6f1b4f545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69db7949449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d68dd962443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910aa4ac541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1e6e230cf4c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345e597ec45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ea417442b42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FURTEBOTN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FURTEBOTN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BRYNJAR FUREBOTN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Bordalssvingen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928 330 672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