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aee493a8514d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bb5aba79b14dad"/>
  </p:sldMasterIdLst>
  <p:sldIdLst>
    <p:sldId xmlns:r="http://schemas.openxmlformats.org/officeDocument/2006/relationships" id="256" r:id="R9e2b8bd40f7d4dd9"/>
    <p:sldId xmlns:r="http://schemas.openxmlformats.org/officeDocument/2006/relationships" id="257" r:id="R97d0eae953c84707"/>
    <p:sldId xmlns:r="http://schemas.openxmlformats.org/officeDocument/2006/relationships" id="258" r:id="R102dced9506442cc"/>
    <p:sldId xmlns:r="http://schemas.openxmlformats.org/officeDocument/2006/relationships" id="259" r:id="R7e389124d35047aa"/>
    <p:sldId xmlns:r="http://schemas.openxmlformats.org/officeDocument/2006/relationships" id="260" r:id="Rcf9781f518c244d8"/>
    <p:sldId xmlns:r="http://schemas.openxmlformats.org/officeDocument/2006/relationships" id="261" r:id="Re82d9f69b4b345d8"/>
    <p:sldId xmlns:r="http://schemas.openxmlformats.org/officeDocument/2006/relationships" id="262" r:id="R14ed05c9baaa4e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bb5aba79b14dad" /><Relationship Type="http://schemas.openxmlformats.org/officeDocument/2006/relationships/slide" Target="/ppt/slides/slide1.xml" Id="R9e2b8bd40f7d4dd9" /><Relationship Type="http://schemas.openxmlformats.org/officeDocument/2006/relationships/slide" Target="/ppt/slides/slide2.xml" Id="R97d0eae953c84707" /><Relationship Type="http://schemas.openxmlformats.org/officeDocument/2006/relationships/slide" Target="/ppt/slides/slide3.xml" Id="R102dced9506442cc" /><Relationship Type="http://schemas.openxmlformats.org/officeDocument/2006/relationships/slide" Target="/ppt/slides/slide4.xml" Id="R7e389124d35047aa" /><Relationship Type="http://schemas.openxmlformats.org/officeDocument/2006/relationships/slide" Target="/ppt/slides/slide5.xml" Id="Rcf9781f518c244d8" /><Relationship Type="http://schemas.openxmlformats.org/officeDocument/2006/relationships/slide" Target="/ppt/slides/slide6.xml" Id="Re82d9f69b4b345d8" /><Relationship Type="http://schemas.openxmlformats.org/officeDocument/2006/relationships/slide" Target="/ppt/slides/slide7.xml" Id="R14ed05c9baaa4e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c4529df2aa48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fec2d932f4e76" /><Relationship Type="http://schemas.openxmlformats.org/officeDocument/2006/relationships/theme" Target="/ppt/slideMasters/theme/theme1.xml" Id="R389483b48bb04e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efec2d932f4e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728b1537b49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f29f38aba40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8bed7eee94c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7d4657ed24b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48595ac2f42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5a2aee1b74e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c4682239248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 HOLDING AS ble etablert [år] og holder til i Auli.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432 837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174 050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506 097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LILIANA PINHEIRO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Nybergstubben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1929 Auli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928 309 657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