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811ff814747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962102db6402e"/>
  </p:sldMasterIdLst>
  <p:sldIdLst>
    <p:sldId xmlns:r="http://schemas.openxmlformats.org/officeDocument/2006/relationships" id="256" r:id="R99123816c9f447c4"/>
    <p:sldId xmlns:r="http://schemas.openxmlformats.org/officeDocument/2006/relationships" id="257" r:id="R18ce9dfb98a14d5f"/>
    <p:sldId xmlns:r="http://schemas.openxmlformats.org/officeDocument/2006/relationships" id="258" r:id="R51831081c8134fd0"/>
    <p:sldId xmlns:r="http://schemas.openxmlformats.org/officeDocument/2006/relationships" id="259" r:id="R021fae6331f24db8"/>
    <p:sldId xmlns:r="http://schemas.openxmlformats.org/officeDocument/2006/relationships" id="260" r:id="R1442a801b415402a"/>
    <p:sldId xmlns:r="http://schemas.openxmlformats.org/officeDocument/2006/relationships" id="261" r:id="Racb7ff5eb3b7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962102db6402e" /><Relationship Type="http://schemas.openxmlformats.org/officeDocument/2006/relationships/slide" Target="/ppt/slides/slide1.xml" Id="R99123816c9f447c4" /><Relationship Type="http://schemas.openxmlformats.org/officeDocument/2006/relationships/slide" Target="/ppt/slides/slide2.xml" Id="R18ce9dfb98a14d5f" /><Relationship Type="http://schemas.openxmlformats.org/officeDocument/2006/relationships/slide" Target="/ppt/slides/slide3.xml" Id="R51831081c8134fd0" /><Relationship Type="http://schemas.openxmlformats.org/officeDocument/2006/relationships/slide" Target="/ppt/slides/slide4.xml" Id="R021fae6331f24db8" /><Relationship Type="http://schemas.openxmlformats.org/officeDocument/2006/relationships/slide" Target="/ppt/slides/slide5.xml" Id="R1442a801b415402a" /><Relationship Type="http://schemas.openxmlformats.org/officeDocument/2006/relationships/slide" Target="/ppt/slides/slide6.xml" Id="Racb7ff5eb3b7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ad5226e484c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73d2aaaa144c9" /><Relationship Type="http://schemas.openxmlformats.org/officeDocument/2006/relationships/theme" Target="/ppt/slideMasters/theme/theme1.xml" Id="R68f42d0b7f2a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73d2aaaa1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d415f70d6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3803df32e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e6c1bcfb1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9317b606644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34e3d29df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a88c5219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Nybergstubben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1929 Auli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928 309 657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 HOLDING AS</a:t>
            </a:r>
          </a:p>
        </p:txBody>
      </p:sp>
    </p:spTree>
  </p:cSld>
  <p:clrMapOvr>
    <a:masterClrMapping xmlns:a="http://schemas.openxmlformats.org/drawingml/2006/main"/>
  </p:clrMapOvr>
</p:sld>
</file>