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7dcafcbae940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f19f22b3b74f9c"/>
  </p:sldMasterIdLst>
  <p:sldIdLst>
    <p:sldId xmlns:r="http://schemas.openxmlformats.org/officeDocument/2006/relationships" id="256" r:id="R8762295ba7b74d38"/>
    <p:sldId xmlns:r="http://schemas.openxmlformats.org/officeDocument/2006/relationships" id="257" r:id="R3e1f247e993842e9"/>
    <p:sldId xmlns:r="http://schemas.openxmlformats.org/officeDocument/2006/relationships" id="258" r:id="Rca40767b38a04799"/>
    <p:sldId xmlns:r="http://schemas.openxmlformats.org/officeDocument/2006/relationships" id="259" r:id="Rc7ab7faf10cb41e0"/>
    <p:sldId xmlns:r="http://schemas.openxmlformats.org/officeDocument/2006/relationships" id="260" r:id="R4a05ee2210e14bb5"/>
    <p:sldId xmlns:r="http://schemas.openxmlformats.org/officeDocument/2006/relationships" id="261" r:id="Rc51dba69fc8d46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f19f22b3b74f9c" /><Relationship Type="http://schemas.openxmlformats.org/officeDocument/2006/relationships/slide" Target="/ppt/slides/slide1.xml" Id="R8762295ba7b74d38" /><Relationship Type="http://schemas.openxmlformats.org/officeDocument/2006/relationships/slide" Target="/ppt/slides/slide2.xml" Id="R3e1f247e993842e9" /><Relationship Type="http://schemas.openxmlformats.org/officeDocument/2006/relationships/slide" Target="/ppt/slides/slide3.xml" Id="Rca40767b38a04799" /><Relationship Type="http://schemas.openxmlformats.org/officeDocument/2006/relationships/slide" Target="/ppt/slides/slide4.xml" Id="Rc7ab7faf10cb41e0" /><Relationship Type="http://schemas.openxmlformats.org/officeDocument/2006/relationships/slide" Target="/ppt/slides/slide5.xml" Id="R4a05ee2210e14bb5" /><Relationship Type="http://schemas.openxmlformats.org/officeDocument/2006/relationships/slide" Target="/ppt/slides/slide6.xml" Id="Rc51dba69fc8d46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40512edb8d4a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7e1947b7f4a63" /><Relationship Type="http://schemas.openxmlformats.org/officeDocument/2006/relationships/theme" Target="/ppt/slideMasters/theme/theme1.xml" Id="Rb95091d3094247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97e1947b7f4a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1d828373843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fa7b7053244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4bd06aacc44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d4d5766324b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0f209b2e0542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3fda49bf240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M.S.A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Venåsvegen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3691 Gransherad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928 299 708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