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0617b047214f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b6d0b1ddc84ca0"/>
  </p:sldMasterIdLst>
  <p:sldIdLst>
    <p:sldId xmlns:r="http://schemas.openxmlformats.org/officeDocument/2006/relationships" id="256" r:id="Rba68a4a6bef04ad3"/>
    <p:sldId xmlns:r="http://schemas.openxmlformats.org/officeDocument/2006/relationships" id="257" r:id="Rfa48fab0efe04192"/>
    <p:sldId xmlns:r="http://schemas.openxmlformats.org/officeDocument/2006/relationships" id="258" r:id="Rb516cfd8ae8d483f"/>
    <p:sldId xmlns:r="http://schemas.openxmlformats.org/officeDocument/2006/relationships" id="259" r:id="Rb913e42043e441db"/>
    <p:sldId xmlns:r="http://schemas.openxmlformats.org/officeDocument/2006/relationships" id="260" r:id="Rc2eec9a0c1a74f64"/>
    <p:sldId xmlns:r="http://schemas.openxmlformats.org/officeDocument/2006/relationships" id="261" r:id="R49f5ecd23ded41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b6d0b1ddc84ca0" /><Relationship Type="http://schemas.openxmlformats.org/officeDocument/2006/relationships/slide" Target="/ppt/slides/slide1.xml" Id="Rba68a4a6bef04ad3" /><Relationship Type="http://schemas.openxmlformats.org/officeDocument/2006/relationships/slide" Target="/ppt/slides/slide2.xml" Id="Rfa48fab0efe04192" /><Relationship Type="http://schemas.openxmlformats.org/officeDocument/2006/relationships/slide" Target="/ppt/slides/slide3.xml" Id="Rb516cfd8ae8d483f" /><Relationship Type="http://schemas.openxmlformats.org/officeDocument/2006/relationships/slide" Target="/ppt/slides/slide4.xml" Id="Rb913e42043e441db" /><Relationship Type="http://schemas.openxmlformats.org/officeDocument/2006/relationships/slide" Target="/ppt/slides/slide5.xml" Id="Rc2eec9a0c1a74f64" /><Relationship Type="http://schemas.openxmlformats.org/officeDocument/2006/relationships/slide" Target="/ppt/slides/slide6.xml" Id="R49f5ecd23ded41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a1374fc5ea4b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e6ff30b444303" /><Relationship Type="http://schemas.openxmlformats.org/officeDocument/2006/relationships/theme" Target="/ppt/slideMasters/theme/theme1.xml" Id="Rfbb81a86c5f646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2e6ff30b4443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38a10497f47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14bcd8b8246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98a5f14ef4e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53515888448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85d35cde043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dd26b94454a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