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fddcf02d9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654d4af91744fd"/>
  </p:sldMasterIdLst>
  <p:sldIdLst>
    <p:sldId xmlns:r="http://schemas.openxmlformats.org/officeDocument/2006/relationships" id="256" r:id="R61ec586de1e84621"/>
    <p:sldId xmlns:r="http://schemas.openxmlformats.org/officeDocument/2006/relationships" id="257" r:id="R604ba29c1dce4d0e"/>
    <p:sldId xmlns:r="http://schemas.openxmlformats.org/officeDocument/2006/relationships" id="258" r:id="R351a97d998ee4317"/>
    <p:sldId xmlns:r="http://schemas.openxmlformats.org/officeDocument/2006/relationships" id="259" r:id="R517f83f6d82d4f24"/>
    <p:sldId xmlns:r="http://schemas.openxmlformats.org/officeDocument/2006/relationships" id="260" r:id="Rad183fdc7a904513"/>
    <p:sldId xmlns:r="http://schemas.openxmlformats.org/officeDocument/2006/relationships" id="261" r:id="R9a978caa6cc14b7b"/>
    <p:sldId xmlns:r="http://schemas.openxmlformats.org/officeDocument/2006/relationships" id="262" r:id="R5fb0ca186aeb42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654d4af91744fd" /><Relationship Type="http://schemas.openxmlformats.org/officeDocument/2006/relationships/slide" Target="/ppt/slides/slide1.xml" Id="R61ec586de1e84621" /><Relationship Type="http://schemas.openxmlformats.org/officeDocument/2006/relationships/slide" Target="/ppt/slides/slide2.xml" Id="R604ba29c1dce4d0e" /><Relationship Type="http://schemas.openxmlformats.org/officeDocument/2006/relationships/slide" Target="/ppt/slides/slide3.xml" Id="R351a97d998ee4317" /><Relationship Type="http://schemas.openxmlformats.org/officeDocument/2006/relationships/slide" Target="/ppt/slides/slide4.xml" Id="R517f83f6d82d4f24" /><Relationship Type="http://schemas.openxmlformats.org/officeDocument/2006/relationships/slide" Target="/ppt/slides/slide5.xml" Id="Rad183fdc7a904513" /><Relationship Type="http://schemas.openxmlformats.org/officeDocument/2006/relationships/slide" Target="/ppt/slides/slide6.xml" Id="R9a978caa6cc14b7b" /><Relationship Type="http://schemas.openxmlformats.org/officeDocument/2006/relationships/slide" Target="/ppt/slides/slide7.xml" Id="R5fb0ca186aeb42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890f642d7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569a07c134870" /><Relationship Type="http://schemas.openxmlformats.org/officeDocument/2006/relationships/theme" Target="/ppt/slideMasters/theme/theme1.xml" Id="R957e87a3cda24e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569a07c13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daa0a508047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5f5df1d25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ae0cad8ce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7a9a0b9fe47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c16f2c326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c9f8fde5541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688f71330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PARAPLY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PARAPLY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2 923 803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CROSSCONSULT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PAPAS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Norik AS, Aker Stadion, inngang 7, Julsundvegen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928 295 907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PARAPLY AS</a:t>
            </a:r>
          </a:p>
        </p:txBody>
      </p:sp>
    </p:spTree>
  </p:cSld>
  <p:clrMapOvr>
    <a:masterClrMapping xmlns:a="http://schemas.openxmlformats.org/drawingml/2006/main"/>
  </p:clrMapOvr>
</p:sld>
</file>