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e3c51cbc794d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e82e5b56c4c6c"/>
  </p:sldMasterIdLst>
  <p:sldIdLst>
    <p:sldId xmlns:r="http://schemas.openxmlformats.org/officeDocument/2006/relationships" id="256" r:id="Rda303a2eed904111"/>
    <p:sldId xmlns:r="http://schemas.openxmlformats.org/officeDocument/2006/relationships" id="257" r:id="Rc45a4df2eda14c52"/>
    <p:sldId xmlns:r="http://schemas.openxmlformats.org/officeDocument/2006/relationships" id="258" r:id="Rcdb5c2c326b34f5d"/>
    <p:sldId xmlns:r="http://schemas.openxmlformats.org/officeDocument/2006/relationships" id="259" r:id="R9515cdf6150742a4"/>
    <p:sldId xmlns:r="http://schemas.openxmlformats.org/officeDocument/2006/relationships" id="260" r:id="R8a6b6dcfbea74842"/>
    <p:sldId xmlns:r="http://schemas.openxmlformats.org/officeDocument/2006/relationships" id="261" r:id="R191b8e73e8d646e5"/>
    <p:sldId xmlns:r="http://schemas.openxmlformats.org/officeDocument/2006/relationships" id="262" r:id="R7e95317a703545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e82e5b56c4c6c" /><Relationship Type="http://schemas.openxmlformats.org/officeDocument/2006/relationships/slide" Target="/ppt/slides/slide1.xml" Id="Rda303a2eed904111" /><Relationship Type="http://schemas.openxmlformats.org/officeDocument/2006/relationships/slide" Target="/ppt/slides/slide2.xml" Id="Rc45a4df2eda14c52" /><Relationship Type="http://schemas.openxmlformats.org/officeDocument/2006/relationships/slide" Target="/ppt/slides/slide3.xml" Id="Rcdb5c2c326b34f5d" /><Relationship Type="http://schemas.openxmlformats.org/officeDocument/2006/relationships/slide" Target="/ppt/slides/slide4.xml" Id="R9515cdf6150742a4" /><Relationship Type="http://schemas.openxmlformats.org/officeDocument/2006/relationships/slide" Target="/ppt/slides/slide5.xml" Id="R8a6b6dcfbea74842" /><Relationship Type="http://schemas.openxmlformats.org/officeDocument/2006/relationships/slide" Target="/ppt/slides/slide6.xml" Id="R191b8e73e8d646e5" /><Relationship Type="http://schemas.openxmlformats.org/officeDocument/2006/relationships/slide" Target="/ppt/slides/slide7.xml" Id="R7e95317a703545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96893ea5c4b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bcc4ac5e241cb" /><Relationship Type="http://schemas.openxmlformats.org/officeDocument/2006/relationships/theme" Target="/ppt/slideMasters/theme/theme1.xml" Id="R1e41e42a554b4a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8bcc4ac5e2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6cddcc6d84c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2178c06bf43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d89c09da340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1496f992c41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7cc276a874f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ba0ac04a14b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2f858c33840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CESS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CESS HOLDING AS ble etablert [år] og holder til i Hornindal.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OLAV SÆTREN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Tomasgardvegen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6763 Hornindal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928 295 656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CESS HOLDING AS</a:t>
            </a:r>
          </a:p>
        </p:txBody>
      </p:sp>
    </p:spTree>
  </p:cSld>
  <p:clrMapOvr>
    <a:masterClrMapping xmlns:a="http://schemas.openxmlformats.org/drawingml/2006/main"/>
  </p:clrMapOvr>
</p:sld>
</file>