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d3ef923f4794a4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98a9b7a51454010"/>
  </p:sldMasterIdLst>
  <p:sldIdLst>
    <p:sldId xmlns:r="http://schemas.openxmlformats.org/officeDocument/2006/relationships" id="256" r:id="Rc006eeb60c644785"/>
    <p:sldId xmlns:r="http://schemas.openxmlformats.org/officeDocument/2006/relationships" id="257" r:id="R58260f7c735d4c16"/>
    <p:sldId xmlns:r="http://schemas.openxmlformats.org/officeDocument/2006/relationships" id="258" r:id="R23b4678efa854bae"/>
    <p:sldId xmlns:r="http://schemas.openxmlformats.org/officeDocument/2006/relationships" id="259" r:id="Rd1252e4fbece4253"/>
    <p:sldId xmlns:r="http://schemas.openxmlformats.org/officeDocument/2006/relationships" id="260" r:id="R7175e9e56d2d465c"/>
    <p:sldId xmlns:r="http://schemas.openxmlformats.org/officeDocument/2006/relationships" id="261" r:id="R69dea783d6ca4142"/>
    <p:sldId xmlns:r="http://schemas.openxmlformats.org/officeDocument/2006/relationships" id="262" r:id="R46445f02d4cd460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98a9b7a51454010" /><Relationship Type="http://schemas.openxmlformats.org/officeDocument/2006/relationships/slide" Target="/ppt/slides/slide1.xml" Id="Rc006eeb60c644785" /><Relationship Type="http://schemas.openxmlformats.org/officeDocument/2006/relationships/slide" Target="/ppt/slides/slide2.xml" Id="R58260f7c735d4c16" /><Relationship Type="http://schemas.openxmlformats.org/officeDocument/2006/relationships/slide" Target="/ppt/slides/slide3.xml" Id="R23b4678efa854bae" /><Relationship Type="http://schemas.openxmlformats.org/officeDocument/2006/relationships/slide" Target="/ppt/slides/slide4.xml" Id="Rd1252e4fbece4253" /><Relationship Type="http://schemas.openxmlformats.org/officeDocument/2006/relationships/slide" Target="/ppt/slides/slide5.xml" Id="R7175e9e56d2d465c" /><Relationship Type="http://schemas.openxmlformats.org/officeDocument/2006/relationships/slide" Target="/ppt/slides/slide6.xml" Id="R69dea783d6ca4142" /><Relationship Type="http://schemas.openxmlformats.org/officeDocument/2006/relationships/slide" Target="/ppt/slides/slide7.xml" Id="R46445f02d4cd460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adfd6647664d0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98a284e82443e1" /><Relationship Type="http://schemas.openxmlformats.org/officeDocument/2006/relationships/theme" Target="/ppt/slideMasters/theme/theme1.xml" Id="Rf838b13c4f9c497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098a284e82443e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d6804641a5427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205bc58c51439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5f58025051455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e4c766b2c140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c631828f9f4a1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3b1b124207a485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67a1be738f4bd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NH HOLDING AS ble etablert [år] og holder til i Vikersund.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−226 537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18 930 857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272 675 500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274 013 226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NINA HÆHRE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Knartenveien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3370 Vikersund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928 294 366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NH HOLDING AS</a:t>
            </a:r>
          </a:p>
        </p:txBody>
      </p:sp>
    </p:spTree>
  </p:cSld>
  <p:clrMapOvr>
    <a:masterClrMapping xmlns:a="http://schemas.openxmlformats.org/drawingml/2006/main"/>
  </p:clrMapOvr>
</p:sld>
</file>