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c99915b49d42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8d0fdf1f304a99"/>
  </p:sldMasterIdLst>
  <p:sldIdLst>
    <p:sldId xmlns:r="http://schemas.openxmlformats.org/officeDocument/2006/relationships" id="256" r:id="R423776bac25249b5"/>
    <p:sldId xmlns:r="http://schemas.openxmlformats.org/officeDocument/2006/relationships" id="257" r:id="Rde0ca23175904926"/>
    <p:sldId xmlns:r="http://schemas.openxmlformats.org/officeDocument/2006/relationships" id="258" r:id="R2fce4fc5750f41c6"/>
    <p:sldId xmlns:r="http://schemas.openxmlformats.org/officeDocument/2006/relationships" id="259" r:id="Rfea5f79a0df74073"/>
    <p:sldId xmlns:r="http://schemas.openxmlformats.org/officeDocument/2006/relationships" id="260" r:id="Rf951d56690b9465c"/>
    <p:sldId xmlns:r="http://schemas.openxmlformats.org/officeDocument/2006/relationships" id="261" r:id="R6dcdb1c8a12f42d8"/>
    <p:sldId xmlns:r="http://schemas.openxmlformats.org/officeDocument/2006/relationships" id="262" r:id="Rd75cc39179e446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8d0fdf1f304a99" /><Relationship Type="http://schemas.openxmlformats.org/officeDocument/2006/relationships/slide" Target="/ppt/slides/slide1.xml" Id="R423776bac25249b5" /><Relationship Type="http://schemas.openxmlformats.org/officeDocument/2006/relationships/slide" Target="/ppt/slides/slide2.xml" Id="Rde0ca23175904926" /><Relationship Type="http://schemas.openxmlformats.org/officeDocument/2006/relationships/slide" Target="/ppt/slides/slide3.xml" Id="R2fce4fc5750f41c6" /><Relationship Type="http://schemas.openxmlformats.org/officeDocument/2006/relationships/slide" Target="/ppt/slides/slide4.xml" Id="Rfea5f79a0df74073" /><Relationship Type="http://schemas.openxmlformats.org/officeDocument/2006/relationships/slide" Target="/ppt/slides/slide5.xml" Id="Rf951d56690b9465c" /><Relationship Type="http://schemas.openxmlformats.org/officeDocument/2006/relationships/slide" Target="/ppt/slides/slide6.xml" Id="R6dcdb1c8a12f42d8" /><Relationship Type="http://schemas.openxmlformats.org/officeDocument/2006/relationships/slide" Target="/ppt/slides/slide7.xml" Id="Rd75cc39179e446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7b314c88f74f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032c9c8da4205" /><Relationship Type="http://schemas.openxmlformats.org/officeDocument/2006/relationships/theme" Target="/ppt/slideMasters/theme/theme1.xml" Id="Rdb49974eb7d343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8032c9c8da42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f69607e4f48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c4e437ee64a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a3acb54e846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5c4b5c8f349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146431e4841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16f6f1e224a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e9cb9a56241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GUDEVOLD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GUDEVOLD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GUDEVOLD HENRIK RYEN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GUDEVOLD PERNILLE HAUGE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928 293 335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GUDEVOLD HOLDING AS</a:t>
            </a:r>
          </a:p>
        </p:txBody>
      </p:sp>
    </p:spTree>
  </p:cSld>
  <p:clrMapOvr>
    <a:masterClrMapping xmlns:a="http://schemas.openxmlformats.org/drawingml/2006/main"/>
  </p:clrMapOvr>
</p:sld>
</file>