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cfbf946a4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74f81f9814962"/>
  </p:sldMasterIdLst>
  <p:sldIdLst>
    <p:sldId xmlns:r="http://schemas.openxmlformats.org/officeDocument/2006/relationships" id="256" r:id="R795d8229ffd0401a"/>
    <p:sldId xmlns:r="http://schemas.openxmlformats.org/officeDocument/2006/relationships" id="257" r:id="R8daa7cdcffda4ca1"/>
    <p:sldId xmlns:r="http://schemas.openxmlformats.org/officeDocument/2006/relationships" id="258" r:id="R3a915b29db454f51"/>
    <p:sldId xmlns:r="http://schemas.openxmlformats.org/officeDocument/2006/relationships" id="259" r:id="R2b28a6469caa437e"/>
    <p:sldId xmlns:r="http://schemas.openxmlformats.org/officeDocument/2006/relationships" id="260" r:id="R89223fba921346ee"/>
    <p:sldId xmlns:r="http://schemas.openxmlformats.org/officeDocument/2006/relationships" id="261" r:id="R0b679c2468834edc"/>
    <p:sldId xmlns:r="http://schemas.openxmlformats.org/officeDocument/2006/relationships" id="262" r:id="R114f03d8c7b2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74f81f9814962" /><Relationship Type="http://schemas.openxmlformats.org/officeDocument/2006/relationships/slide" Target="/ppt/slides/slide1.xml" Id="R795d8229ffd0401a" /><Relationship Type="http://schemas.openxmlformats.org/officeDocument/2006/relationships/slide" Target="/ppt/slides/slide2.xml" Id="R8daa7cdcffda4ca1" /><Relationship Type="http://schemas.openxmlformats.org/officeDocument/2006/relationships/slide" Target="/ppt/slides/slide3.xml" Id="R3a915b29db454f51" /><Relationship Type="http://schemas.openxmlformats.org/officeDocument/2006/relationships/slide" Target="/ppt/slides/slide4.xml" Id="R2b28a6469caa437e" /><Relationship Type="http://schemas.openxmlformats.org/officeDocument/2006/relationships/slide" Target="/ppt/slides/slide5.xml" Id="R89223fba921346ee" /><Relationship Type="http://schemas.openxmlformats.org/officeDocument/2006/relationships/slide" Target="/ppt/slides/slide6.xml" Id="R0b679c2468834edc" /><Relationship Type="http://schemas.openxmlformats.org/officeDocument/2006/relationships/slide" Target="/ppt/slides/slide7.xml" Id="R114f03d8c7b2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fe6d0e98641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e884dcbc54be2" /><Relationship Type="http://schemas.openxmlformats.org/officeDocument/2006/relationships/theme" Target="/ppt/slideMasters/theme/theme1.xml" Id="R4b095f6b061b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e884dcbc5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f09be2511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b6eea13bc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6ade95cf1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cbae548044f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1ddf286e14a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387f59107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fedc0aaa7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THOMAS CHRISTIAN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