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dbbedf469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4a24d271c84077"/>
  </p:sldMasterIdLst>
  <p:sldIdLst>
    <p:sldId xmlns:r="http://schemas.openxmlformats.org/officeDocument/2006/relationships" id="256" r:id="R5e7fc2d75d9d4771"/>
    <p:sldId xmlns:r="http://schemas.openxmlformats.org/officeDocument/2006/relationships" id="257" r:id="Rcf5181b8ff604813"/>
    <p:sldId xmlns:r="http://schemas.openxmlformats.org/officeDocument/2006/relationships" id="258" r:id="R209f0b23af0b4cae"/>
    <p:sldId xmlns:r="http://schemas.openxmlformats.org/officeDocument/2006/relationships" id="259" r:id="R423457eb58844b53"/>
    <p:sldId xmlns:r="http://schemas.openxmlformats.org/officeDocument/2006/relationships" id="260" r:id="R008e46fff01643b9"/>
    <p:sldId xmlns:r="http://schemas.openxmlformats.org/officeDocument/2006/relationships" id="261" r:id="R71f173c2a46f4ae7"/>
    <p:sldId xmlns:r="http://schemas.openxmlformats.org/officeDocument/2006/relationships" id="262" r:id="R40736d3af413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a24d271c84077" /><Relationship Type="http://schemas.openxmlformats.org/officeDocument/2006/relationships/slide" Target="/ppt/slides/slide1.xml" Id="R5e7fc2d75d9d4771" /><Relationship Type="http://schemas.openxmlformats.org/officeDocument/2006/relationships/slide" Target="/ppt/slides/slide2.xml" Id="Rcf5181b8ff604813" /><Relationship Type="http://schemas.openxmlformats.org/officeDocument/2006/relationships/slide" Target="/ppt/slides/slide3.xml" Id="R209f0b23af0b4cae" /><Relationship Type="http://schemas.openxmlformats.org/officeDocument/2006/relationships/slide" Target="/ppt/slides/slide4.xml" Id="R423457eb58844b53" /><Relationship Type="http://schemas.openxmlformats.org/officeDocument/2006/relationships/slide" Target="/ppt/slides/slide5.xml" Id="R008e46fff01643b9" /><Relationship Type="http://schemas.openxmlformats.org/officeDocument/2006/relationships/slide" Target="/ppt/slides/slide6.xml" Id="R71f173c2a46f4ae7" /><Relationship Type="http://schemas.openxmlformats.org/officeDocument/2006/relationships/slide" Target="/ppt/slides/slide7.xml" Id="R40736d3af413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4ced548c0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7dc59a92142fa" /><Relationship Type="http://schemas.openxmlformats.org/officeDocument/2006/relationships/theme" Target="/ppt/slideMasters/theme/theme1.xml" Id="R76ed0551e491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7dc59a921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35308c4a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66451733c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6bf24767c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3ea7a6c4a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5883202ad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ec821adc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52bb2b41f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