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60282515e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9cb9cb8e542ca"/>
  </p:sldMasterIdLst>
  <p:sldIdLst>
    <p:sldId xmlns:r="http://schemas.openxmlformats.org/officeDocument/2006/relationships" id="256" r:id="Rab3c008097344eb1"/>
    <p:sldId xmlns:r="http://schemas.openxmlformats.org/officeDocument/2006/relationships" id="257" r:id="Rd12688ed318049ec"/>
    <p:sldId xmlns:r="http://schemas.openxmlformats.org/officeDocument/2006/relationships" id="258" r:id="Raaa7ab48cb374345"/>
    <p:sldId xmlns:r="http://schemas.openxmlformats.org/officeDocument/2006/relationships" id="259" r:id="R87acbf10a4f54d14"/>
    <p:sldId xmlns:r="http://schemas.openxmlformats.org/officeDocument/2006/relationships" id="260" r:id="R8be043da799d40e1"/>
    <p:sldId xmlns:r="http://schemas.openxmlformats.org/officeDocument/2006/relationships" id="261" r:id="R290234c25e80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9cb9cb8e542ca" /><Relationship Type="http://schemas.openxmlformats.org/officeDocument/2006/relationships/slide" Target="/ppt/slides/slide1.xml" Id="Rab3c008097344eb1" /><Relationship Type="http://schemas.openxmlformats.org/officeDocument/2006/relationships/slide" Target="/ppt/slides/slide2.xml" Id="Rd12688ed318049ec" /><Relationship Type="http://schemas.openxmlformats.org/officeDocument/2006/relationships/slide" Target="/ppt/slides/slide3.xml" Id="Raaa7ab48cb374345" /><Relationship Type="http://schemas.openxmlformats.org/officeDocument/2006/relationships/slide" Target="/ppt/slides/slide4.xml" Id="R87acbf10a4f54d14" /><Relationship Type="http://schemas.openxmlformats.org/officeDocument/2006/relationships/slide" Target="/ppt/slides/slide5.xml" Id="R8be043da799d40e1" /><Relationship Type="http://schemas.openxmlformats.org/officeDocument/2006/relationships/slide" Target="/ppt/slides/slide6.xml" Id="R290234c25e80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c96acfd3b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64a30f6a401d" /><Relationship Type="http://schemas.openxmlformats.org/officeDocument/2006/relationships/theme" Target="/ppt/slideMasters/theme/theme1.xml" Id="R611825ae6111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c64a30f6a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f9093828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b2fefb589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1d7dbe73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145c1ca9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2dda7055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cf502ca674c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