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ff4700d3f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eb5572da4445f"/>
  </p:sldMasterIdLst>
  <p:sldIdLst>
    <p:sldId xmlns:r="http://schemas.openxmlformats.org/officeDocument/2006/relationships" id="256" r:id="R7239db49de8a41c7"/>
    <p:sldId xmlns:r="http://schemas.openxmlformats.org/officeDocument/2006/relationships" id="257" r:id="R210a9a357b914b60"/>
    <p:sldId xmlns:r="http://schemas.openxmlformats.org/officeDocument/2006/relationships" id="258" r:id="R06df292609e1475d"/>
    <p:sldId xmlns:r="http://schemas.openxmlformats.org/officeDocument/2006/relationships" id="259" r:id="Rf58a53d435c64439"/>
    <p:sldId xmlns:r="http://schemas.openxmlformats.org/officeDocument/2006/relationships" id="260" r:id="Raff668af234e4f5c"/>
    <p:sldId xmlns:r="http://schemas.openxmlformats.org/officeDocument/2006/relationships" id="261" r:id="Rf45d4236ce5149a1"/>
    <p:sldId xmlns:r="http://schemas.openxmlformats.org/officeDocument/2006/relationships" id="262" r:id="R67dc79f090fa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eb5572da4445f" /><Relationship Type="http://schemas.openxmlformats.org/officeDocument/2006/relationships/slide" Target="/ppt/slides/slide1.xml" Id="R7239db49de8a41c7" /><Relationship Type="http://schemas.openxmlformats.org/officeDocument/2006/relationships/slide" Target="/ppt/slides/slide2.xml" Id="R210a9a357b914b60" /><Relationship Type="http://schemas.openxmlformats.org/officeDocument/2006/relationships/slide" Target="/ppt/slides/slide3.xml" Id="R06df292609e1475d" /><Relationship Type="http://schemas.openxmlformats.org/officeDocument/2006/relationships/slide" Target="/ppt/slides/slide4.xml" Id="Rf58a53d435c64439" /><Relationship Type="http://schemas.openxmlformats.org/officeDocument/2006/relationships/slide" Target="/ppt/slides/slide5.xml" Id="Raff668af234e4f5c" /><Relationship Type="http://schemas.openxmlformats.org/officeDocument/2006/relationships/slide" Target="/ppt/slides/slide6.xml" Id="Rf45d4236ce5149a1" /><Relationship Type="http://schemas.openxmlformats.org/officeDocument/2006/relationships/slide" Target="/ppt/slides/slide7.xml" Id="R67dc79f090fa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8f6e7561a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04a013a34292" /><Relationship Type="http://schemas.openxmlformats.org/officeDocument/2006/relationships/theme" Target="/ppt/slideMasters/theme/theme1.xml" Id="R6397567790ad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104a013a3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f0ffabcb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a40160c5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a528be9c1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3c9ddaec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d603ed07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e4f5b82c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e54ab773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