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11ff669d2f4a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a2eac473804454"/>
  </p:sldMasterIdLst>
  <p:sldIdLst>
    <p:sldId xmlns:r="http://schemas.openxmlformats.org/officeDocument/2006/relationships" id="256" r:id="R8a2703c79e5c407f"/>
    <p:sldId xmlns:r="http://schemas.openxmlformats.org/officeDocument/2006/relationships" id="257" r:id="R6fcf886f641f4be4"/>
    <p:sldId xmlns:r="http://schemas.openxmlformats.org/officeDocument/2006/relationships" id="258" r:id="R0dad82f2264e44ca"/>
    <p:sldId xmlns:r="http://schemas.openxmlformats.org/officeDocument/2006/relationships" id="259" r:id="R74788ae543e2499a"/>
    <p:sldId xmlns:r="http://schemas.openxmlformats.org/officeDocument/2006/relationships" id="260" r:id="Rc96b430ba01a4997"/>
    <p:sldId xmlns:r="http://schemas.openxmlformats.org/officeDocument/2006/relationships" id="261" r:id="Rd3f93d367b804023"/>
    <p:sldId xmlns:r="http://schemas.openxmlformats.org/officeDocument/2006/relationships" id="262" r:id="R8e6c043574be40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2eac473804454" /><Relationship Type="http://schemas.openxmlformats.org/officeDocument/2006/relationships/slide" Target="/ppt/slides/slide1.xml" Id="R8a2703c79e5c407f" /><Relationship Type="http://schemas.openxmlformats.org/officeDocument/2006/relationships/slide" Target="/ppt/slides/slide2.xml" Id="R6fcf886f641f4be4" /><Relationship Type="http://schemas.openxmlformats.org/officeDocument/2006/relationships/slide" Target="/ppt/slides/slide3.xml" Id="R0dad82f2264e44ca" /><Relationship Type="http://schemas.openxmlformats.org/officeDocument/2006/relationships/slide" Target="/ppt/slides/slide4.xml" Id="R74788ae543e2499a" /><Relationship Type="http://schemas.openxmlformats.org/officeDocument/2006/relationships/slide" Target="/ppt/slides/slide5.xml" Id="Rc96b430ba01a4997" /><Relationship Type="http://schemas.openxmlformats.org/officeDocument/2006/relationships/slide" Target="/ppt/slides/slide6.xml" Id="Rd3f93d367b804023" /><Relationship Type="http://schemas.openxmlformats.org/officeDocument/2006/relationships/slide" Target="/ppt/slides/slide7.xml" Id="R8e6c043574be40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49d6a82a84f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c5dafd5664610" /><Relationship Type="http://schemas.openxmlformats.org/officeDocument/2006/relationships/theme" Target="/ppt/slideMasters/theme/theme1.xml" Id="Rfdd3a55622d846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fc5dafd56646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1e81c042143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c98e228c14d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9026370e34d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69c568c524e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31dce61f142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fbf86f9d240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a447bd0074f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CPPF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CPPF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14 674 602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