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90e889308e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02375a9dda4835"/>
  </p:sldMasterIdLst>
  <p:sldIdLst>
    <p:sldId xmlns:r="http://schemas.openxmlformats.org/officeDocument/2006/relationships" id="256" r:id="Rbc3a6c0c1116402f"/>
    <p:sldId xmlns:r="http://schemas.openxmlformats.org/officeDocument/2006/relationships" id="257" r:id="R933f439fccee4124"/>
    <p:sldId xmlns:r="http://schemas.openxmlformats.org/officeDocument/2006/relationships" id="258" r:id="R9ff3cc5381a94ac0"/>
    <p:sldId xmlns:r="http://schemas.openxmlformats.org/officeDocument/2006/relationships" id="259" r:id="R89073e3e1ce546ac"/>
    <p:sldId xmlns:r="http://schemas.openxmlformats.org/officeDocument/2006/relationships" id="260" r:id="R98f165d0644a4713"/>
    <p:sldId xmlns:r="http://schemas.openxmlformats.org/officeDocument/2006/relationships" id="261" r:id="R2f89cebe3e3a404e"/>
    <p:sldId xmlns:r="http://schemas.openxmlformats.org/officeDocument/2006/relationships" id="262" r:id="R61e1d3d0a565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2375a9dda4835" /><Relationship Type="http://schemas.openxmlformats.org/officeDocument/2006/relationships/slide" Target="/ppt/slides/slide1.xml" Id="Rbc3a6c0c1116402f" /><Relationship Type="http://schemas.openxmlformats.org/officeDocument/2006/relationships/slide" Target="/ppt/slides/slide2.xml" Id="R933f439fccee4124" /><Relationship Type="http://schemas.openxmlformats.org/officeDocument/2006/relationships/slide" Target="/ppt/slides/slide3.xml" Id="R9ff3cc5381a94ac0" /><Relationship Type="http://schemas.openxmlformats.org/officeDocument/2006/relationships/slide" Target="/ppt/slides/slide4.xml" Id="R89073e3e1ce546ac" /><Relationship Type="http://schemas.openxmlformats.org/officeDocument/2006/relationships/slide" Target="/ppt/slides/slide5.xml" Id="R98f165d0644a4713" /><Relationship Type="http://schemas.openxmlformats.org/officeDocument/2006/relationships/slide" Target="/ppt/slides/slide6.xml" Id="R2f89cebe3e3a404e" /><Relationship Type="http://schemas.openxmlformats.org/officeDocument/2006/relationships/slide" Target="/ppt/slides/slide7.xml" Id="R61e1d3d0a565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35957a85944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bafa2d97b4b04" /><Relationship Type="http://schemas.openxmlformats.org/officeDocument/2006/relationships/theme" Target="/ppt/slideMasters/theme/theme1.xml" Id="Reafa3f6cdee341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bafa2d97b4b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ea7754be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5c7441b2a49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1708e9b2940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f3319c66d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49ac0df4147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8c8ded29d4d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a6c96d6ef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 &amp; AMUND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&amp; AMUND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21 974 441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ØIEN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Brannfjellveien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928 268 721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 &amp; AMUND HOLDING AS</a:t>
            </a:r>
          </a:p>
        </p:txBody>
      </p:sp>
    </p:spTree>
  </p:cSld>
  <p:clrMapOvr>
    <a:masterClrMapping xmlns:a="http://schemas.openxmlformats.org/drawingml/2006/main"/>
  </p:clrMapOvr>
</p:sld>
</file>