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5ea402761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7218ef9ea4306"/>
  </p:sldMasterIdLst>
  <p:sldIdLst>
    <p:sldId xmlns:r="http://schemas.openxmlformats.org/officeDocument/2006/relationships" id="256" r:id="R23b40ab05e464b0d"/>
    <p:sldId xmlns:r="http://schemas.openxmlformats.org/officeDocument/2006/relationships" id="257" r:id="R03b6f5b0df4e4702"/>
    <p:sldId xmlns:r="http://schemas.openxmlformats.org/officeDocument/2006/relationships" id="258" r:id="R1a885f819b9c44c3"/>
    <p:sldId xmlns:r="http://schemas.openxmlformats.org/officeDocument/2006/relationships" id="259" r:id="R4cd9104d17854b69"/>
    <p:sldId xmlns:r="http://schemas.openxmlformats.org/officeDocument/2006/relationships" id="260" r:id="R302314cc82424436"/>
    <p:sldId xmlns:r="http://schemas.openxmlformats.org/officeDocument/2006/relationships" id="261" r:id="Ra7918ed338504b35"/>
    <p:sldId xmlns:r="http://schemas.openxmlformats.org/officeDocument/2006/relationships" id="262" r:id="Rc0d7f3f87524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7218ef9ea4306" /><Relationship Type="http://schemas.openxmlformats.org/officeDocument/2006/relationships/slide" Target="/ppt/slides/slide1.xml" Id="R23b40ab05e464b0d" /><Relationship Type="http://schemas.openxmlformats.org/officeDocument/2006/relationships/slide" Target="/ppt/slides/slide2.xml" Id="R03b6f5b0df4e4702" /><Relationship Type="http://schemas.openxmlformats.org/officeDocument/2006/relationships/slide" Target="/ppt/slides/slide3.xml" Id="R1a885f819b9c44c3" /><Relationship Type="http://schemas.openxmlformats.org/officeDocument/2006/relationships/slide" Target="/ppt/slides/slide4.xml" Id="R4cd9104d17854b69" /><Relationship Type="http://schemas.openxmlformats.org/officeDocument/2006/relationships/slide" Target="/ppt/slides/slide5.xml" Id="R302314cc82424436" /><Relationship Type="http://schemas.openxmlformats.org/officeDocument/2006/relationships/slide" Target="/ppt/slides/slide6.xml" Id="Ra7918ed338504b35" /><Relationship Type="http://schemas.openxmlformats.org/officeDocument/2006/relationships/slide" Target="/ppt/slides/slide7.xml" Id="Rc0d7f3f87524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688433585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f4c13fc64475" /><Relationship Type="http://schemas.openxmlformats.org/officeDocument/2006/relationships/theme" Target="/ppt/slideMasters/theme/theme1.xml" Id="R82c03c80c578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0f4c13fc6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d714d665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dfc7c5fee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3693ab29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798b2955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b18dc76a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b64afca4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d2ca67d5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