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55af671bb8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d82e319764569"/>
  </p:sldMasterIdLst>
  <p:sldIdLst>
    <p:sldId xmlns:r="http://schemas.openxmlformats.org/officeDocument/2006/relationships" id="256" r:id="Rb4b204d74c3740e6"/>
    <p:sldId xmlns:r="http://schemas.openxmlformats.org/officeDocument/2006/relationships" id="257" r:id="R7ddc0c0c77624e86"/>
    <p:sldId xmlns:r="http://schemas.openxmlformats.org/officeDocument/2006/relationships" id="258" r:id="R7513108154a84df6"/>
    <p:sldId xmlns:r="http://schemas.openxmlformats.org/officeDocument/2006/relationships" id="259" r:id="R3c0f36d3cab342b6"/>
    <p:sldId xmlns:r="http://schemas.openxmlformats.org/officeDocument/2006/relationships" id="260" r:id="R110e6d88b02c4c40"/>
    <p:sldId xmlns:r="http://schemas.openxmlformats.org/officeDocument/2006/relationships" id="261" r:id="R16a09ccbd34a4a5b"/>
    <p:sldId xmlns:r="http://schemas.openxmlformats.org/officeDocument/2006/relationships" id="262" r:id="R0fa0b5e1122e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d82e319764569" /><Relationship Type="http://schemas.openxmlformats.org/officeDocument/2006/relationships/slide" Target="/ppt/slides/slide1.xml" Id="Rb4b204d74c3740e6" /><Relationship Type="http://schemas.openxmlformats.org/officeDocument/2006/relationships/slide" Target="/ppt/slides/slide2.xml" Id="R7ddc0c0c77624e86" /><Relationship Type="http://schemas.openxmlformats.org/officeDocument/2006/relationships/slide" Target="/ppt/slides/slide3.xml" Id="R7513108154a84df6" /><Relationship Type="http://schemas.openxmlformats.org/officeDocument/2006/relationships/slide" Target="/ppt/slides/slide4.xml" Id="R3c0f36d3cab342b6" /><Relationship Type="http://schemas.openxmlformats.org/officeDocument/2006/relationships/slide" Target="/ppt/slides/slide5.xml" Id="R110e6d88b02c4c40" /><Relationship Type="http://schemas.openxmlformats.org/officeDocument/2006/relationships/slide" Target="/ppt/slides/slide6.xml" Id="R16a09ccbd34a4a5b" /><Relationship Type="http://schemas.openxmlformats.org/officeDocument/2006/relationships/slide" Target="/ppt/slides/slide7.xml" Id="R0fa0b5e1122e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85d5112a9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3cdcd6dde4e85" /><Relationship Type="http://schemas.openxmlformats.org/officeDocument/2006/relationships/theme" Target="/ppt/slideMasters/theme/theme1.xml" Id="R107217fe6c33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3cdcd6dde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6a70c15cc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c3a9f289747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4ad8aa1ed49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89686340f4b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4de42b9ad44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35c3391084e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5ae812184d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TRYTEI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Teien, Møllebakken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3267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928 225 925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TRYTEI HOLDING AS</a:t>
            </a:r>
          </a:p>
        </p:txBody>
      </p:sp>
    </p:spTree>
  </p:cSld>
  <p:clrMapOvr>
    <a:masterClrMapping xmlns:a="http://schemas.openxmlformats.org/drawingml/2006/main"/>
  </p:clrMapOvr>
</p:sld>
</file>