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5f4524dfa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4174512984843"/>
  </p:sldMasterIdLst>
  <p:sldIdLst>
    <p:sldId xmlns:r="http://schemas.openxmlformats.org/officeDocument/2006/relationships" id="256" r:id="R7b0fb4e534334fe9"/>
    <p:sldId xmlns:r="http://schemas.openxmlformats.org/officeDocument/2006/relationships" id="257" r:id="Ra2d123983d034861"/>
    <p:sldId xmlns:r="http://schemas.openxmlformats.org/officeDocument/2006/relationships" id="258" r:id="Rd360f53aa82a40f6"/>
    <p:sldId xmlns:r="http://schemas.openxmlformats.org/officeDocument/2006/relationships" id="259" r:id="Rc0cd552b952c433f"/>
    <p:sldId xmlns:r="http://schemas.openxmlformats.org/officeDocument/2006/relationships" id="260" r:id="Rc21a8b18c6fd4b32"/>
    <p:sldId xmlns:r="http://schemas.openxmlformats.org/officeDocument/2006/relationships" id="261" r:id="Rc708330c13774d4b"/>
    <p:sldId xmlns:r="http://schemas.openxmlformats.org/officeDocument/2006/relationships" id="262" r:id="R2234712078f2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4174512984843" /><Relationship Type="http://schemas.openxmlformats.org/officeDocument/2006/relationships/slide" Target="/ppt/slides/slide1.xml" Id="R7b0fb4e534334fe9" /><Relationship Type="http://schemas.openxmlformats.org/officeDocument/2006/relationships/slide" Target="/ppt/slides/slide2.xml" Id="Ra2d123983d034861" /><Relationship Type="http://schemas.openxmlformats.org/officeDocument/2006/relationships/slide" Target="/ppt/slides/slide3.xml" Id="Rd360f53aa82a40f6" /><Relationship Type="http://schemas.openxmlformats.org/officeDocument/2006/relationships/slide" Target="/ppt/slides/slide4.xml" Id="Rc0cd552b952c433f" /><Relationship Type="http://schemas.openxmlformats.org/officeDocument/2006/relationships/slide" Target="/ppt/slides/slide5.xml" Id="Rc21a8b18c6fd4b32" /><Relationship Type="http://schemas.openxmlformats.org/officeDocument/2006/relationships/slide" Target="/ppt/slides/slide6.xml" Id="Rc708330c13774d4b" /><Relationship Type="http://schemas.openxmlformats.org/officeDocument/2006/relationships/slide" Target="/ppt/slides/slide7.xml" Id="R2234712078f2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4d3f3b2cf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1828655b447d" /><Relationship Type="http://schemas.openxmlformats.org/officeDocument/2006/relationships/theme" Target="/ppt/slideMasters/theme/theme1.xml" Id="R725f72eb4e62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31828655b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11dd77007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1bb83dbf6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aa679203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720aedbab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b2fce6de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401ac413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554648b1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GAUSNES HELGE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Gausnes, Åsegjerdet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